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0275213" cy="42811700"/>
  <p:notesSz cx="6797675" cy="9928225"/>
  <p:defaultTextStyle>
    <a:defPPr>
      <a:defRPr lang="nl-NL"/>
    </a:defPPr>
    <a:lvl1pPr marL="0" algn="l" defTabSz="2087926" rtl="0" eaLnBrk="1" latinLnBrk="0" hangingPunct="1">
      <a:defRPr sz="8200" kern="1200">
        <a:solidFill>
          <a:schemeClr val="tx1"/>
        </a:solidFill>
        <a:latin typeface="+mn-lt"/>
        <a:ea typeface="+mn-ea"/>
        <a:cs typeface="+mn-cs"/>
      </a:defRPr>
    </a:lvl1pPr>
    <a:lvl2pPr marL="2087926" algn="l" defTabSz="2087926" rtl="0" eaLnBrk="1" latinLnBrk="0" hangingPunct="1">
      <a:defRPr sz="8200" kern="1200">
        <a:solidFill>
          <a:schemeClr val="tx1"/>
        </a:solidFill>
        <a:latin typeface="+mn-lt"/>
        <a:ea typeface="+mn-ea"/>
        <a:cs typeface="+mn-cs"/>
      </a:defRPr>
    </a:lvl2pPr>
    <a:lvl3pPr marL="4175850" algn="l" defTabSz="2087926" rtl="0" eaLnBrk="1" latinLnBrk="0" hangingPunct="1">
      <a:defRPr sz="8200" kern="1200">
        <a:solidFill>
          <a:schemeClr val="tx1"/>
        </a:solidFill>
        <a:latin typeface="+mn-lt"/>
        <a:ea typeface="+mn-ea"/>
        <a:cs typeface="+mn-cs"/>
      </a:defRPr>
    </a:lvl3pPr>
    <a:lvl4pPr marL="6263776" algn="l" defTabSz="2087926" rtl="0" eaLnBrk="1" latinLnBrk="0" hangingPunct="1">
      <a:defRPr sz="8200" kern="1200">
        <a:solidFill>
          <a:schemeClr val="tx1"/>
        </a:solidFill>
        <a:latin typeface="+mn-lt"/>
        <a:ea typeface="+mn-ea"/>
        <a:cs typeface="+mn-cs"/>
      </a:defRPr>
    </a:lvl4pPr>
    <a:lvl5pPr marL="8351700" algn="l" defTabSz="2087926" rtl="0" eaLnBrk="1" latinLnBrk="0" hangingPunct="1">
      <a:defRPr sz="8200" kern="1200">
        <a:solidFill>
          <a:schemeClr val="tx1"/>
        </a:solidFill>
        <a:latin typeface="+mn-lt"/>
        <a:ea typeface="+mn-ea"/>
        <a:cs typeface="+mn-cs"/>
      </a:defRPr>
    </a:lvl5pPr>
    <a:lvl6pPr marL="10439626" algn="l" defTabSz="2087926" rtl="0" eaLnBrk="1" latinLnBrk="0" hangingPunct="1">
      <a:defRPr sz="8200" kern="1200">
        <a:solidFill>
          <a:schemeClr val="tx1"/>
        </a:solidFill>
        <a:latin typeface="+mn-lt"/>
        <a:ea typeface="+mn-ea"/>
        <a:cs typeface="+mn-cs"/>
      </a:defRPr>
    </a:lvl6pPr>
    <a:lvl7pPr marL="12527551" algn="l" defTabSz="2087926" rtl="0" eaLnBrk="1" latinLnBrk="0" hangingPunct="1">
      <a:defRPr sz="8200" kern="1200">
        <a:solidFill>
          <a:schemeClr val="tx1"/>
        </a:solidFill>
        <a:latin typeface="+mn-lt"/>
        <a:ea typeface="+mn-ea"/>
        <a:cs typeface="+mn-cs"/>
      </a:defRPr>
    </a:lvl7pPr>
    <a:lvl8pPr marL="14615476" algn="l" defTabSz="2087926" rtl="0" eaLnBrk="1" latinLnBrk="0" hangingPunct="1">
      <a:defRPr sz="8200" kern="1200">
        <a:solidFill>
          <a:schemeClr val="tx1"/>
        </a:solidFill>
        <a:latin typeface="+mn-lt"/>
        <a:ea typeface="+mn-ea"/>
        <a:cs typeface="+mn-cs"/>
      </a:defRPr>
    </a:lvl8pPr>
    <a:lvl9pPr marL="16703402" algn="l" defTabSz="2087926"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765">
          <p15:clr>
            <a:srgbClr val="A4A3A4"/>
          </p15:clr>
        </p15:guide>
        <p15:guide id="2" orient="horz" pos="3686">
          <p15:clr>
            <a:srgbClr val="A4A3A4"/>
          </p15:clr>
        </p15:guide>
        <p15:guide id="3" orient="horz" pos="5489">
          <p15:clr>
            <a:srgbClr val="A4A3A4"/>
          </p15:clr>
        </p15:guide>
        <p15:guide id="4" pos="3144">
          <p15:clr>
            <a:srgbClr val="A4A3A4"/>
          </p15:clr>
        </p15:guide>
        <p15:guide id="5" pos="18193">
          <p15:clr>
            <a:srgbClr val="A4A3A4"/>
          </p15:clr>
        </p15:guide>
        <p15:guide id="6" pos="91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el" initials="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D19"/>
    <a:srgbClr val="FADAB3"/>
    <a:srgbClr val="E47823"/>
    <a:srgbClr val="34A7AA"/>
    <a:srgbClr val="006260"/>
    <a:srgbClr val="FCE1BE"/>
    <a:srgbClr val="FCF0DA"/>
    <a:srgbClr val="006060"/>
    <a:srgbClr val="FFEED6"/>
    <a:srgbClr val="FFF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ijl, thema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068" autoAdjust="0"/>
    <p:restoredTop sz="94343" autoAdjust="0"/>
  </p:normalViewPr>
  <p:slideViewPr>
    <p:cSldViewPr snapToObjects="1">
      <p:cViewPr varScale="1">
        <p:scale>
          <a:sx n="19" d="100"/>
          <a:sy n="19" d="100"/>
        </p:scale>
        <p:origin x="4016" y="288"/>
      </p:cViewPr>
      <p:guideLst>
        <p:guide orient="horz" pos="25765"/>
        <p:guide orient="horz" pos="3686"/>
        <p:guide orient="horz" pos="5489"/>
        <p:guide pos="3144"/>
        <p:guide pos="18193"/>
        <p:guide pos="9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6411"/>
          </a:xfrm>
          <a:prstGeom prst="rect">
            <a:avLst/>
          </a:prstGeom>
        </p:spPr>
        <p:txBody>
          <a:bodyPr vert="horz" lIns="95939" tIns="47969" rIns="95939" bIns="47969" rtlCol="0"/>
          <a:lstStyle>
            <a:lvl1pPr algn="l">
              <a:defRPr sz="1300"/>
            </a:lvl1pPr>
          </a:lstStyle>
          <a:p>
            <a:endParaRPr lang="nl-NL"/>
          </a:p>
        </p:txBody>
      </p:sp>
      <p:sp>
        <p:nvSpPr>
          <p:cNvPr id="3" name="Tijdelijke aanduiding voor datum 2"/>
          <p:cNvSpPr>
            <a:spLocks noGrp="1"/>
          </p:cNvSpPr>
          <p:nvPr>
            <p:ph type="dt" idx="1"/>
          </p:nvPr>
        </p:nvSpPr>
        <p:spPr>
          <a:xfrm>
            <a:off x="3850443" y="0"/>
            <a:ext cx="2945659" cy="496411"/>
          </a:xfrm>
          <a:prstGeom prst="rect">
            <a:avLst/>
          </a:prstGeom>
        </p:spPr>
        <p:txBody>
          <a:bodyPr vert="horz" lIns="95939" tIns="47969" rIns="95939" bIns="47969" rtlCol="0"/>
          <a:lstStyle>
            <a:lvl1pPr algn="r">
              <a:defRPr sz="1300"/>
            </a:lvl1pPr>
          </a:lstStyle>
          <a:p>
            <a:fld id="{ADC829B4-9606-2A42-8BE7-C95716C4B49D}" type="datetimeFigureOut">
              <a:rPr lang="nl-NL" smtClean="0"/>
              <a:t>24-03-19</a:t>
            </a:fld>
            <a:endParaRPr lang="nl-NL"/>
          </a:p>
        </p:txBody>
      </p:sp>
      <p:sp>
        <p:nvSpPr>
          <p:cNvPr id="4" name="Tijdelijke aanduiding voor dia-afbeelding 3"/>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5939" tIns="47969" rIns="95939" bIns="47969" rtlCol="0" anchor="ctr"/>
          <a:lstStyle/>
          <a:p>
            <a:endParaRPr lang="nl-NL"/>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5939" tIns="47969" rIns="95939" bIns="47969"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430091"/>
            <a:ext cx="2945659" cy="496411"/>
          </a:xfrm>
          <a:prstGeom prst="rect">
            <a:avLst/>
          </a:prstGeom>
        </p:spPr>
        <p:txBody>
          <a:bodyPr vert="horz" lIns="95939" tIns="47969" rIns="95939" bIns="47969"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5939" tIns="47969" rIns="95939" bIns="47969" rtlCol="0" anchor="b"/>
          <a:lstStyle>
            <a:lvl1pPr algn="r">
              <a:defRPr sz="1300"/>
            </a:lvl1pPr>
          </a:lstStyle>
          <a:p>
            <a:fld id="{3BE81A27-1440-C343-B73A-EDC558E67D24}" type="slidenum">
              <a:rPr lang="nl-NL" smtClean="0"/>
              <a:t>‹nr.›</a:t>
            </a:fld>
            <a:endParaRPr lang="nl-NL"/>
          </a:p>
        </p:txBody>
      </p:sp>
    </p:spTree>
    <p:extLst>
      <p:ext uri="{BB962C8B-B14F-4D97-AF65-F5344CB8AC3E}">
        <p14:creationId xmlns:p14="http://schemas.microsoft.com/office/powerpoint/2010/main" val="3671954100"/>
      </p:ext>
    </p:extLst>
  </p:cSld>
  <p:clrMap bg1="lt1" tx1="dk1" bg2="lt2" tx2="dk2" accent1="accent1" accent2="accent2" accent3="accent3" accent4="accent4" accent5="accent5" accent6="accent6" hlink="hlink" folHlink="folHlink"/>
  <p:notesStyle>
    <a:lvl1pPr marL="0" algn="l" defTabSz="2087926" rtl="0" eaLnBrk="1" latinLnBrk="0" hangingPunct="1">
      <a:defRPr sz="5500" kern="1200">
        <a:solidFill>
          <a:schemeClr val="tx1"/>
        </a:solidFill>
        <a:latin typeface="+mn-lt"/>
        <a:ea typeface="+mn-ea"/>
        <a:cs typeface="+mn-cs"/>
      </a:defRPr>
    </a:lvl1pPr>
    <a:lvl2pPr marL="2087926" algn="l" defTabSz="2087926" rtl="0" eaLnBrk="1" latinLnBrk="0" hangingPunct="1">
      <a:defRPr sz="5500" kern="1200">
        <a:solidFill>
          <a:schemeClr val="tx1"/>
        </a:solidFill>
        <a:latin typeface="+mn-lt"/>
        <a:ea typeface="+mn-ea"/>
        <a:cs typeface="+mn-cs"/>
      </a:defRPr>
    </a:lvl2pPr>
    <a:lvl3pPr marL="4175850" algn="l" defTabSz="2087926" rtl="0" eaLnBrk="1" latinLnBrk="0" hangingPunct="1">
      <a:defRPr sz="5500" kern="1200">
        <a:solidFill>
          <a:schemeClr val="tx1"/>
        </a:solidFill>
        <a:latin typeface="+mn-lt"/>
        <a:ea typeface="+mn-ea"/>
        <a:cs typeface="+mn-cs"/>
      </a:defRPr>
    </a:lvl3pPr>
    <a:lvl4pPr marL="6263776" algn="l" defTabSz="2087926" rtl="0" eaLnBrk="1" latinLnBrk="0" hangingPunct="1">
      <a:defRPr sz="5500" kern="1200">
        <a:solidFill>
          <a:schemeClr val="tx1"/>
        </a:solidFill>
        <a:latin typeface="+mn-lt"/>
        <a:ea typeface="+mn-ea"/>
        <a:cs typeface="+mn-cs"/>
      </a:defRPr>
    </a:lvl4pPr>
    <a:lvl5pPr marL="8351700" algn="l" defTabSz="2087926" rtl="0" eaLnBrk="1" latinLnBrk="0" hangingPunct="1">
      <a:defRPr sz="5500" kern="1200">
        <a:solidFill>
          <a:schemeClr val="tx1"/>
        </a:solidFill>
        <a:latin typeface="+mn-lt"/>
        <a:ea typeface="+mn-ea"/>
        <a:cs typeface="+mn-cs"/>
      </a:defRPr>
    </a:lvl5pPr>
    <a:lvl6pPr marL="10439626" algn="l" defTabSz="2087926" rtl="0" eaLnBrk="1" latinLnBrk="0" hangingPunct="1">
      <a:defRPr sz="5500" kern="1200">
        <a:solidFill>
          <a:schemeClr val="tx1"/>
        </a:solidFill>
        <a:latin typeface="+mn-lt"/>
        <a:ea typeface="+mn-ea"/>
        <a:cs typeface="+mn-cs"/>
      </a:defRPr>
    </a:lvl6pPr>
    <a:lvl7pPr marL="12527551" algn="l" defTabSz="2087926" rtl="0" eaLnBrk="1" latinLnBrk="0" hangingPunct="1">
      <a:defRPr sz="5500" kern="1200">
        <a:solidFill>
          <a:schemeClr val="tx1"/>
        </a:solidFill>
        <a:latin typeface="+mn-lt"/>
        <a:ea typeface="+mn-ea"/>
        <a:cs typeface="+mn-cs"/>
      </a:defRPr>
    </a:lvl7pPr>
    <a:lvl8pPr marL="14615476" algn="l" defTabSz="2087926" rtl="0" eaLnBrk="1" latinLnBrk="0" hangingPunct="1">
      <a:defRPr sz="5500" kern="1200">
        <a:solidFill>
          <a:schemeClr val="tx1"/>
        </a:solidFill>
        <a:latin typeface="+mn-lt"/>
        <a:ea typeface="+mn-ea"/>
        <a:cs typeface="+mn-cs"/>
      </a:defRPr>
    </a:lvl8pPr>
    <a:lvl9pPr marL="16703402" algn="l" defTabSz="2087926"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082800" y="744538"/>
            <a:ext cx="2632075" cy="372268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BE81A27-1440-C343-B73A-EDC558E67D24}" type="slidenum">
              <a:rPr lang="nl-NL" smtClean="0"/>
              <a:t>1</a:t>
            </a:fld>
            <a:endParaRPr lang="nl-NL"/>
          </a:p>
        </p:txBody>
      </p:sp>
    </p:spTree>
    <p:extLst>
      <p:ext uri="{BB962C8B-B14F-4D97-AF65-F5344CB8AC3E}">
        <p14:creationId xmlns:p14="http://schemas.microsoft.com/office/powerpoint/2010/main" val="20460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270643" y="13299378"/>
            <a:ext cx="25733931" cy="9176767"/>
          </a:xfrm>
          <a:prstGeom prst="rect">
            <a:avLst/>
          </a:prstGeom>
        </p:spPr>
        <p:txBody>
          <a:bodyPr lIns="91429" tIns="45715" rIns="91429" bIns="45715"/>
          <a:lstStyle/>
          <a:p>
            <a:r>
              <a:rPr lang="nl-NL"/>
              <a:t>Titelstijl van model bewerken</a:t>
            </a:r>
          </a:p>
        </p:txBody>
      </p:sp>
      <p:sp>
        <p:nvSpPr>
          <p:cNvPr id="3" name="Subtitel 2"/>
          <p:cNvSpPr>
            <a:spLocks noGrp="1"/>
          </p:cNvSpPr>
          <p:nvPr>
            <p:ph type="subTitle" idx="1"/>
          </p:nvPr>
        </p:nvSpPr>
        <p:spPr>
          <a:xfrm>
            <a:off x="4541283" y="24259964"/>
            <a:ext cx="21192649" cy="10940768"/>
          </a:xfrm>
          <a:prstGeom prst="rect">
            <a:avLst/>
          </a:prstGeom>
        </p:spPr>
        <p:txBody>
          <a:bodyPr lIns="91429" tIns="45715" rIns="91429" bIns="45715"/>
          <a:lstStyle>
            <a:lvl1pPr marL="0" indent="0" algn="ctr">
              <a:buNone/>
              <a:defRPr>
                <a:solidFill>
                  <a:schemeClr val="tx1">
                    <a:tint val="75000"/>
                  </a:schemeClr>
                </a:solidFill>
              </a:defRPr>
            </a:lvl1pPr>
            <a:lvl2pPr marL="2087926" indent="0" algn="ctr">
              <a:buNone/>
              <a:defRPr>
                <a:solidFill>
                  <a:schemeClr val="tx1">
                    <a:tint val="75000"/>
                  </a:schemeClr>
                </a:solidFill>
              </a:defRPr>
            </a:lvl2pPr>
            <a:lvl3pPr marL="4175850" indent="0" algn="ctr">
              <a:buNone/>
              <a:defRPr>
                <a:solidFill>
                  <a:schemeClr val="tx1">
                    <a:tint val="75000"/>
                  </a:schemeClr>
                </a:solidFill>
              </a:defRPr>
            </a:lvl3pPr>
            <a:lvl4pPr marL="6263776" indent="0" algn="ctr">
              <a:buNone/>
              <a:defRPr>
                <a:solidFill>
                  <a:schemeClr val="tx1">
                    <a:tint val="75000"/>
                  </a:schemeClr>
                </a:solidFill>
              </a:defRPr>
            </a:lvl4pPr>
            <a:lvl5pPr marL="8351700" indent="0" algn="ctr">
              <a:buNone/>
              <a:defRPr>
                <a:solidFill>
                  <a:schemeClr val="tx1">
                    <a:tint val="75000"/>
                  </a:schemeClr>
                </a:solidFill>
              </a:defRPr>
            </a:lvl5pPr>
            <a:lvl6pPr marL="10439626" indent="0" algn="ctr">
              <a:buNone/>
              <a:defRPr>
                <a:solidFill>
                  <a:schemeClr val="tx1">
                    <a:tint val="75000"/>
                  </a:schemeClr>
                </a:solidFill>
              </a:defRPr>
            </a:lvl6pPr>
            <a:lvl7pPr marL="12527551" indent="0" algn="ctr">
              <a:buNone/>
              <a:defRPr>
                <a:solidFill>
                  <a:schemeClr val="tx1">
                    <a:tint val="75000"/>
                  </a:schemeClr>
                </a:solidFill>
              </a:defRPr>
            </a:lvl7pPr>
            <a:lvl8pPr marL="14615476" indent="0" algn="ctr">
              <a:buNone/>
              <a:defRPr>
                <a:solidFill>
                  <a:schemeClr val="tx1">
                    <a:tint val="75000"/>
                  </a:schemeClr>
                </a:solidFill>
              </a:defRPr>
            </a:lvl8pPr>
            <a:lvl9pPr marL="16703402"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a:xfrm>
            <a:off x="1513761" y="39680108"/>
            <a:ext cx="7064217" cy="2279327"/>
          </a:xfrm>
          <a:prstGeom prst="rect">
            <a:avLst/>
          </a:prstGeom>
        </p:spPr>
        <p:txBody>
          <a:bodyPr lIns="91429" tIns="45715" rIns="91429" bIns="45715"/>
          <a:lstStyle/>
          <a:p>
            <a:fld id="{C28BEF97-4A46-C940-8C59-2C42CB4C4E51}" type="datetimeFigureOut">
              <a:rPr lang="nl-NL" smtClean="0"/>
              <a:t>24-03-19</a:t>
            </a:fld>
            <a:endParaRPr lang="nl-NL"/>
          </a:p>
        </p:txBody>
      </p:sp>
      <p:sp>
        <p:nvSpPr>
          <p:cNvPr id="5" name="Tijdelijke aanduiding voor voettekst 4"/>
          <p:cNvSpPr>
            <a:spLocks noGrp="1"/>
          </p:cNvSpPr>
          <p:nvPr>
            <p:ph type="ftr" sz="quarter" idx="11"/>
          </p:nvPr>
        </p:nvSpPr>
        <p:spPr>
          <a:xfrm>
            <a:off x="10344032" y="39680108"/>
            <a:ext cx="9587151" cy="2279327"/>
          </a:xfrm>
          <a:prstGeom prst="rect">
            <a:avLst/>
          </a:prstGeom>
        </p:spPr>
        <p:txBody>
          <a:bodyPr lIns="91429" tIns="45715" rIns="91429" bIns="45715"/>
          <a:lstStyle/>
          <a:p>
            <a:endParaRPr lang="nl-NL"/>
          </a:p>
        </p:txBody>
      </p:sp>
      <p:sp>
        <p:nvSpPr>
          <p:cNvPr id="6" name="Tijdelijke aanduiding voor dianummer 5"/>
          <p:cNvSpPr>
            <a:spLocks noGrp="1"/>
          </p:cNvSpPr>
          <p:nvPr>
            <p:ph type="sldNum" sz="quarter" idx="12"/>
          </p:nvPr>
        </p:nvSpPr>
        <p:spPr>
          <a:xfrm>
            <a:off x="21697237" y="39680108"/>
            <a:ext cx="7064217" cy="2279327"/>
          </a:xfrm>
          <a:prstGeom prst="rect">
            <a:avLst/>
          </a:prstGeom>
        </p:spPr>
        <p:txBody>
          <a:bodyPr lIns="91429" tIns="45715" rIns="91429" bIns="45715"/>
          <a:lstStyle/>
          <a:p>
            <a:fld id="{83473042-6688-F148-AA6B-B0D689358453}" type="slidenum">
              <a:rPr lang="nl-NL" smtClean="0"/>
              <a:t>‹nr.›</a:t>
            </a:fld>
            <a:endParaRPr lang="nl-NL"/>
          </a:p>
        </p:txBody>
      </p:sp>
    </p:spTree>
    <p:extLst>
      <p:ext uri="{BB962C8B-B14F-4D97-AF65-F5344CB8AC3E}">
        <p14:creationId xmlns:p14="http://schemas.microsoft.com/office/powerpoint/2010/main" val="3322999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1513761" y="1714453"/>
            <a:ext cx="27247692" cy="7135284"/>
          </a:xfrm>
          <a:prstGeom prst="rect">
            <a:avLst/>
          </a:prstGeom>
        </p:spPr>
        <p:txBody>
          <a:bodyPr lIns="91429" tIns="45715" rIns="91429" bIns="45715"/>
          <a:lstStyle/>
          <a:p>
            <a:r>
              <a:rPr lang="nl-NL"/>
              <a:t>Titelstijl van model bewerken</a:t>
            </a:r>
          </a:p>
        </p:txBody>
      </p:sp>
      <p:sp>
        <p:nvSpPr>
          <p:cNvPr id="3" name="Tijdelijke aanduiding voor verticale tekst 2"/>
          <p:cNvSpPr>
            <a:spLocks noGrp="1"/>
          </p:cNvSpPr>
          <p:nvPr>
            <p:ph type="body" orient="vert" idx="1"/>
          </p:nvPr>
        </p:nvSpPr>
        <p:spPr>
          <a:xfrm>
            <a:off x="1513761" y="9989402"/>
            <a:ext cx="27247692" cy="28253743"/>
          </a:xfrm>
          <a:prstGeom prst="rect">
            <a:avLst/>
          </a:prstGeom>
        </p:spPr>
        <p:txBody>
          <a:bodyPr vert="eaVert" lIns="91429" tIns="45715" rIns="91429" bIns="45715"/>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1513761" y="39680108"/>
            <a:ext cx="7064217" cy="2279327"/>
          </a:xfrm>
          <a:prstGeom prst="rect">
            <a:avLst/>
          </a:prstGeom>
        </p:spPr>
        <p:txBody>
          <a:bodyPr lIns="91429" tIns="45715" rIns="91429" bIns="45715"/>
          <a:lstStyle/>
          <a:p>
            <a:fld id="{C28BEF97-4A46-C940-8C59-2C42CB4C4E51}" type="datetimeFigureOut">
              <a:rPr lang="nl-NL" smtClean="0"/>
              <a:t>24-03-19</a:t>
            </a:fld>
            <a:endParaRPr lang="nl-NL"/>
          </a:p>
        </p:txBody>
      </p:sp>
      <p:sp>
        <p:nvSpPr>
          <p:cNvPr id="5" name="Tijdelijke aanduiding voor voettekst 4"/>
          <p:cNvSpPr>
            <a:spLocks noGrp="1"/>
          </p:cNvSpPr>
          <p:nvPr>
            <p:ph type="ftr" sz="quarter" idx="11"/>
          </p:nvPr>
        </p:nvSpPr>
        <p:spPr>
          <a:xfrm>
            <a:off x="10344032" y="39680108"/>
            <a:ext cx="9587151" cy="2279327"/>
          </a:xfrm>
          <a:prstGeom prst="rect">
            <a:avLst/>
          </a:prstGeom>
        </p:spPr>
        <p:txBody>
          <a:bodyPr lIns="91429" tIns="45715" rIns="91429" bIns="45715"/>
          <a:lstStyle/>
          <a:p>
            <a:endParaRPr lang="nl-NL"/>
          </a:p>
        </p:txBody>
      </p:sp>
      <p:sp>
        <p:nvSpPr>
          <p:cNvPr id="6" name="Tijdelijke aanduiding voor dianummer 5"/>
          <p:cNvSpPr>
            <a:spLocks noGrp="1"/>
          </p:cNvSpPr>
          <p:nvPr>
            <p:ph type="sldNum" sz="quarter" idx="12"/>
          </p:nvPr>
        </p:nvSpPr>
        <p:spPr>
          <a:xfrm>
            <a:off x="21697237" y="39680108"/>
            <a:ext cx="7064217" cy="2279327"/>
          </a:xfrm>
          <a:prstGeom prst="rect">
            <a:avLst/>
          </a:prstGeom>
        </p:spPr>
        <p:txBody>
          <a:bodyPr lIns="91429" tIns="45715" rIns="91429" bIns="45715"/>
          <a:lstStyle/>
          <a:p>
            <a:fld id="{83473042-6688-F148-AA6B-B0D689358453}" type="slidenum">
              <a:rPr lang="nl-NL" smtClean="0"/>
              <a:t>‹nr.›</a:t>
            </a:fld>
            <a:endParaRPr lang="nl-NL"/>
          </a:p>
        </p:txBody>
      </p:sp>
    </p:spTree>
    <p:extLst>
      <p:ext uri="{BB962C8B-B14F-4D97-AF65-F5344CB8AC3E}">
        <p14:creationId xmlns:p14="http://schemas.microsoft.com/office/powerpoint/2010/main" val="235095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102767530" y="7571328"/>
            <a:ext cx="31894096" cy="161257404"/>
          </a:xfrm>
          <a:prstGeom prst="rect">
            <a:avLst/>
          </a:prstGeom>
        </p:spPr>
        <p:txBody>
          <a:bodyPr vert="eaVert" lIns="91429" tIns="45715" rIns="91429" bIns="45715"/>
          <a:lstStyle/>
          <a:p>
            <a:r>
              <a:rPr lang="nl-NL"/>
              <a:t>Titelstijl van model bewerken</a:t>
            </a:r>
          </a:p>
        </p:txBody>
      </p:sp>
      <p:sp>
        <p:nvSpPr>
          <p:cNvPr id="3" name="Tijdelijke aanduiding voor verticale tekst 2"/>
          <p:cNvSpPr>
            <a:spLocks noGrp="1"/>
          </p:cNvSpPr>
          <p:nvPr>
            <p:ph type="body" orient="vert" idx="1"/>
          </p:nvPr>
        </p:nvSpPr>
        <p:spPr>
          <a:xfrm>
            <a:off x="7085242" y="7571328"/>
            <a:ext cx="95177701" cy="161257404"/>
          </a:xfrm>
          <a:prstGeom prst="rect">
            <a:avLst/>
          </a:prstGeom>
        </p:spPr>
        <p:txBody>
          <a:bodyPr vert="eaVert" lIns="91429" tIns="45715" rIns="91429" bIns="45715"/>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1513761" y="39680108"/>
            <a:ext cx="7064217" cy="2279327"/>
          </a:xfrm>
          <a:prstGeom prst="rect">
            <a:avLst/>
          </a:prstGeom>
        </p:spPr>
        <p:txBody>
          <a:bodyPr lIns="91429" tIns="45715" rIns="91429" bIns="45715"/>
          <a:lstStyle/>
          <a:p>
            <a:fld id="{C28BEF97-4A46-C940-8C59-2C42CB4C4E51}" type="datetimeFigureOut">
              <a:rPr lang="nl-NL" smtClean="0"/>
              <a:t>24-03-19</a:t>
            </a:fld>
            <a:endParaRPr lang="nl-NL"/>
          </a:p>
        </p:txBody>
      </p:sp>
      <p:sp>
        <p:nvSpPr>
          <p:cNvPr id="5" name="Tijdelijke aanduiding voor voettekst 4"/>
          <p:cNvSpPr>
            <a:spLocks noGrp="1"/>
          </p:cNvSpPr>
          <p:nvPr>
            <p:ph type="ftr" sz="quarter" idx="11"/>
          </p:nvPr>
        </p:nvSpPr>
        <p:spPr>
          <a:xfrm>
            <a:off x="10344032" y="39680108"/>
            <a:ext cx="9587151" cy="2279327"/>
          </a:xfrm>
          <a:prstGeom prst="rect">
            <a:avLst/>
          </a:prstGeom>
        </p:spPr>
        <p:txBody>
          <a:bodyPr lIns="91429" tIns="45715" rIns="91429" bIns="45715"/>
          <a:lstStyle/>
          <a:p>
            <a:endParaRPr lang="nl-NL"/>
          </a:p>
        </p:txBody>
      </p:sp>
      <p:sp>
        <p:nvSpPr>
          <p:cNvPr id="6" name="Tijdelijke aanduiding voor dianummer 5"/>
          <p:cNvSpPr>
            <a:spLocks noGrp="1"/>
          </p:cNvSpPr>
          <p:nvPr>
            <p:ph type="sldNum" sz="quarter" idx="12"/>
          </p:nvPr>
        </p:nvSpPr>
        <p:spPr>
          <a:xfrm>
            <a:off x="21697237" y="39680108"/>
            <a:ext cx="7064217" cy="2279327"/>
          </a:xfrm>
          <a:prstGeom prst="rect">
            <a:avLst/>
          </a:prstGeom>
        </p:spPr>
        <p:txBody>
          <a:bodyPr lIns="91429" tIns="45715" rIns="91429" bIns="45715"/>
          <a:lstStyle/>
          <a:p>
            <a:fld id="{83473042-6688-F148-AA6B-B0D689358453}" type="slidenum">
              <a:rPr lang="nl-NL" smtClean="0"/>
              <a:t>‹nr.›</a:t>
            </a:fld>
            <a:endParaRPr lang="nl-NL"/>
          </a:p>
        </p:txBody>
      </p:sp>
    </p:spTree>
    <p:extLst>
      <p:ext uri="{BB962C8B-B14F-4D97-AF65-F5344CB8AC3E}">
        <p14:creationId xmlns:p14="http://schemas.microsoft.com/office/powerpoint/2010/main" val="188271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513761" y="1714453"/>
            <a:ext cx="27247692" cy="7135284"/>
          </a:xfrm>
          <a:prstGeom prst="rect">
            <a:avLst/>
          </a:prstGeom>
        </p:spPr>
        <p:txBody>
          <a:bodyPr lIns="91429" tIns="45715" rIns="91429" bIns="45715"/>
          <a:lstStyle/>
          <a:p>
            <a:r>
              <a:rPr lang="nl-NL"/>
              <a:t>Titelstijl van model bewerken</a:t>
            </a:r>
          </a:p>
        </p:txBody>
      </p:sp>
      <p:sp>
        <p:nvSpPr>
          <p:cNvPr id="3" name="Tijdelijke aanduiding voor inhoud 2"/>
          <p:cNvSpPr>
            <a:spLocks noGrp="1"/>
          </p:cNvSpPr>
          <p:nvPr>
            <p:ph idx="1"/>
          </p:nvPr>
        </p:nvSpPr>
        <p:spPr>
          <a:xfrm>
            <a:off x="1513761" y="9989402"/>
            <a:ext cx="27247692" cy="28253743"/>
          </a:xfrm>
          <a:prstGeom prst="rect">
            <a:avLst/>
          </a:prstGeom>
        </p:spPr>
        <p:txBody>
          <a:bodyPr lIns="91429" tIns="45715" rIns="91429" bIns="45715"/>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1513761" y="39680108"/>
            <a:ext cx="7064217" cy="2279327"/>
          </a:xfrm>
          <a:prstGeom prst="rect">
            <a:avLst/>
          </a:prstGeom>
        </p:spPr>
        <p:txBody>
          <a:bodyPr lIns="91429" tIns="45715" rIns="91429" bIns="45715"/>
          <a:lstStyle/>
          <a:p>
            <a:fld id="{C28BEF97-4A46-C940-8C59-2C42CB4C4E51}" type="datetimeFigureOut">
              <a:rPr lang="nl-NL" smtClean="0"/>
              <a:t>24-03-19</a:t>
            </a:fld>
            <a:endParaRPr lang="nl-NL"/>
          </a:p>
        </p:txBody>
      </p:sp>
      <p:sp>
        <p:nvSpPr>
          <p:cNvPr id="5" name="Tijdelijke aanduiding voor voettekst 4"/>
          <p:cNvSpPr>
            <a:spLocks noGrp="1"/>
          </p:cNvSpPr>
          <p:nvPr>
            <p:ph type="ftr" sz="quarter" idx="11"/>
          </p:nvPr>
        </p:nvSpPr>
        <p:spPr>
          <a:xfrm>
            <a:off x="10344032" y="39680108"/>
            <a:ext cx="9587151" cy="2279327"/>
          </a:xfrm>
          <a:prstGeom prst="rect">
            <a:avLst/>
          </a:prstGeom>
        </p:spPr>
        <p:txBody>
          <a:bodyPr lIns="91429" tIns="45715" rIns="91429" bIns="45715"/>
          <a:lstStyle/>
          <a:p>
            <a:endParaRPr lang="nl-NL"/>
          </a:p>
        </p:txBody>
      </p:sp>
      <p:sp>
        <p:nvSpPr>
          <p:cNvPr id="6" name="Tijdelijke aanduiding voor dianummer 5"/>
          <p:cNvSpPr>
            <a:spLocks noGrp="1"/>
          </p:cNvSpPr>
          <p:nvPr>
            <p:ph type="sldNum" sz="quarter" idx="12"/>
          </p:nvPr>
        </p:nvSpPr>
        <p:spPr>
          <a:xfrm>
            <a:off x="21697237" y="39680108"/>
            <a:ext cx="7064217" cy="2279327"/>
          </a:xfrm>
          <a:prstGeom prst="rect">
            <a:avLst/>
          </a:prstGeom>
        </p:spPr>
        <p:txBody>
          <a:bodyPr lIns="91429" tIns="45715" rIns="91429" bIns="45715"/>
          <a:lstStyle/>
          <a:p>
            <a:fld id="{83473042-6688-F148-AA6B-B0D689358453}" type="slidenum">
              <a:rPr lang="nl-NL" smtClean="0"/>
              <a:t>‹nr.›</a:t>
            </a:fld>
            <a:endParaRPr lang="nl-NL"/>
          </a:p>
        </p:txBody>
      </p:sp>
    </p:spTree>
    <p:extLst>
      <p:ext uri="{BB962C8B-B14F-4D97-AF65-F5344CB8AC3E}">
        <p14:creationId xmlns:p14="http://schemas.microsoft.com/office/powerpoint/2010/main" val="275366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2391533" y="27510486"/>
            <a:ext cx="25733931" cy="8502880"/>
          </a:xfrm>
          <a:prstGeom prst="rect">
            <a:avLst/>
          </a:prstGeom>
        </p:spPr>
        <p:txBody>
          <a:bodyPr lIns="91429" tIns="45715" rIns="91429" bIns="45715" anchor="t"/>
          <a:lstStyle>
            <a:lvl1pPr algn="l">
              <a:defRPr sz="18300" b="1" cap="all"/>
            </a:lvl1pPr>
          </a:lstStyle>
          <a:p>
            <a:r>
              <a:rPr lang="nl-NL"/>
              <a:t>Titelstijl van model bewerken</a:t>
            </a:r>
          </a:p>
        </p:txBody>
      </p:sp>
      <p:sp>
        <p:nvSpPr>
          <p:cNvPr id="3" name="Tijdelijke aanduiding voor tekst 2"/>
          <p:cNvSpPr>
            <a:spLocks noGrp="1"/>
          </p:cNvSpPr>
          <p:nvPr>
            <p:ph type="body" idx="1"/>
          </p:nvPr>
        </p:nvSpPr>
        <p:spPr>
          <a:xfrm>
            <a:off x="2391533" y="18145429"/>
            <a:ext cx="25733931" cy="9365057"/>
          </a:xfrm>
          <a:prstGeom prst="rect">
            <a:avLst/>
          </a:prstGeom>
        </p:spPr>
        <p:txBody>
          <a:bodyPr lIns="91429" tIns="45715" rIns="91429" bIns="45715" anchor="b"/>
          <a:lstStyle>
            <a:lvl1pPr marL="0" indent="0">
              <a:buNone/>
              <a:defRPr sz="9100">
                <a:solidFill>
                  <a:schemeClr val="tx1">
                    <a:tint val="75000"/>
                  </a:schemeClr>
                </a:solidFill>
              </a:defRPr>
            </a:lvl1pPr>
            <a:lvl2pPr marL="2087926" indent="0">
              <a:buNone/>
              <a:defRPr sz="8200">
                <a:solidFill>
                  <a:schemeClr val="tx1">
                    <a:tint val="75000"/>
                  </a:schemeClr>
                </a:solidFill>
              </a:defRPr>
            </a:lvl2pPr>
            <a:lvl3pPr marL="4175850" indent="0">
              <a:buNone/>
              <a:defRPr sz="7300">
                <a:solidFill>
                  <a:schemeClr val="tx1">
                    <a:tint val="75000"/>
                  </a:schemeClr>
                </a:solidFill>
              </a:defRPr>
            </a:lvl3pPr>
            <a:lvl4pPr marL="6263776" indent="0">
              <a:buNone/>
              <a:defRPr sz="6400">
                <a:solidFill>
                  <a:schemeClr val="tx1">
                    <a:tint val="75000"/>
                  </a:schemeClr>
                </a:solidFill>
              </a:defRPr>
            </a:lvl4pPr>
            <a:lvl5pPr marL="8351700" indent="0">
              <a:buNone/>
              <a:defRPr sz="6400">
                <a:solidFill>
                  <a:schemeClr val="tx1">
                    <a:tint val="75000"/>
                  </a:schemeClr>
                </a:solidFill>
              </a:defRPr>
            </a:lvl5pPr>
            <a:lvl6pPr marL="10439626" indent="0">
              <a:buNone/>
              <a:defRPr sz="6400">
                <a:solidFill>
                  <a:schemeClr val="tx1">
                    <a:tint val="75000"/>
                  </a:schemeClr>
                </a:solidFill>
              </a:defRPr>
            </a:lvl6pPr>
            <a:lvl7pPr marL="12527551" indent="0">
              <a:buNone/>
              <a:defRPr sz="6400">
                <a:solidFill>
                  <a:schemeClr val="tx1">
                    <a:tint val="75000"/>
                  </a:schemeClr>
                </a:solidFill>
              </a:defRPr>
            </a:lvl7pPr>
            <a:lvl8pPr marL="14615476" indent="0">
              <a:buNone/>
              <a:defRPr sz="6400">
                <a:solidFill>
                  <a:schemeClr val="tx1">
                    <a:tint val="75000"/>
                  </a:schemeClr>
                </a:solidFill>
              </a:defRPr>
            </a:lvl8pPr>
            <a:lvl9pPr marL="16703402" indent="0">
              <a:buNone/>
              <a:defRPr sz="6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a:xfrm>
            <a:off x="1513761" y="39680108"/>
            <a:ext cx="7064217" cy="2279327"/>
          </a:xfrm>
          <a:prstGeom prst="rect">
            <a:avLst/>
          </a:prstGeom>
        </p:spPr>
        <p:txBody>
          <a:bodyPr lIns="91429" tIns="45715" rIns="91429" bIns="45715"/>
          <a:lstStyle/>
          <a:p>
            <a:fld id="{C28BEF97-4A46-C940-8C59-2C42CB4C4E51}" type="datetimeFigureOut">
              <a:rPr lang="nl-NL" smtClean="0"/>
              <a:t>24-03-19</a:t>
            </a:fld>
            <a:endParaRPr lang="nl-NL"/>
          </a:p>
        </p:txBody>
      </p:sp>
      <p:sp>
        <p:nvSpPr>
          <p:cNvPr id="5" name="Tijdelijke aanduiding voor voettekst 4"/>
          <p:cNvSpPr>
            <a:spLocks noGrp="1"/>
          </p:cNvSpPr>
          <p:nvPr>
            <p:ph type="ftr" sz="quarter" idx="11"/>
          </p:nvPr>
        </p:nvSpPr>
        <p:spPr>
          <a:xfrm>
            <a:off x="10344032" y="39680108"/>
            <a:ext cx="9587151" cy="2279327"/>
          </a:xfrm>
          <a:prstGeom prst="rect">
            <a:avLst/>
          </a:prstGeom>
        </p:spPr>
        <p:txBody>
          <a:bodyPr lIns="91429" tIns="45715" rIns="91429" bIns="45715"/>
          <a:lstStyle/>
          <a:p>
            <a:endParaRPr lang="nl-NL"/>
          </a:p>
        </p:txBody>
      </p:sp>
      <p:sp>
        <p:nvSpPr>
          <p:cNvPr id="6" name="Tijdelijke aanduiding voor dianummer 5"/>
          <p:cNvSpPr>
            <a:spLocks noGrp="1"/>
          </p:cNvSpPr>
          <p:nvPr>
            <p:ph type="sldNum" sz="quarter" idx="12"/>
          </p:nvPr>
        </p:nvSpPr>
        <p:spPr>
          <a:xfrm>
            <a:off x="21697237" y="39680108"/>
            <a:ext cx="7064217" cy="2279327"/>
          </a:xfrm>
          <a:prstGeom prst="rect">
            <a:avLst/>
          </a:prstGeom>
        </p:spPr>
        <p:txBody>
          <a:bodyPr lIns="91429" tIns="45715" rIns="91429" bIns="45715"/>
          <a:lstStyle/>
          <a:p>
            <a:fld id="{83473042-6688-F148-AA6B-B0D689358453}" type="slidenum">
              <a:rPr lang="nl-NL" smtClean="0"/>
              <a:t>‹nr.›</a:t>
            </a:fld>
            <a:endParaRPr lang="nl-NL"/>
          </a:p>
        </p:txBody>
      </p:sp>
    </p:spTree>
    <p:extLst>
      <p:ext uri="{BB962C8B-B14F-4D97-AF65-F5344CB8AC3E}">
        <p14:creationId xmlns:p14="http://schemas.microsoft.com/office/powerpoint/2010/main" val="99955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1513761" y="1714453"/>
            <a:ext cx="27247692" cy="7135284"/>
          </a:xfrm>
          <a:prstGeom prst="rect">
            <a:avLst/>
          </a:prstGeom>
        </p:spPr>
        <p:txBody>
          <a:bodyPr lIns="91429" tIns="45715" rIns="91429" bIns="45715"/>
          <a:lstStyle/>
          <a:p>
            <a:r>
              <a:rPr lang="nl-NL"/>
              <a:t>Titelstijl van model bewerken</a:t>
            </a:r>
          </a:p>
        </p:txBody>
      </p:sp>
      <p:sp>
        <p:nvSpPr>
          <p:cNvPr id="3" name="Tijdelijke aanduiding voor inhoud 2"/>
          <p:cNvSpPr>
            <a:spLocks noGrp="1"/>
          </p:cNvSpPr>
          <p:nvPr>
            <p:ph sz="half" idx="1"/>
          </p:nvPr>
        </p:nvSpPr>
        <p:spPr>
          <a:xfrm>
            <a:off x="7085241" y="44100018"/>
            <a:ext cx="63535898" cy="124728716"/>
          </a:xfrm>
          <a:prstGeom prst="rect">
            <a:avLst/>
          </a:prstGeom>
        </p:spPr>
        <p:txBody>
          <a:bodyPr lIns="91429" tIns="45715" rIns="91429" bIns="45715"/>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71125728" y="44100018"/>
            <a:ext cx="63535898" cy="124728716"/>
          </a:xfrm>
          <a:prstGeom prst="rect">
            <a:avLst/>
          </a:prstGeom>
        </p:spPr>
        <p:txBody>
          <a:bodyPr lIns="91429" tIns="45715" rIns="91429" bIns="45715"/>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8161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513761" y="1714453"/>
            <a:ext cx="27247692" cy="7135284"/>
          </a:xfrm>
          <a:prstGeom prst="rect">
            <a:avLst/>
          </a:prstGeom>
        </p:spPr>
        <p:txBody>
          <a:bodyPr lIns="91429" tIns="45715" rIns="91429" bIns="45715"/>
          <a:lstStyle>
            <a:lvl1pPr>
              <a:defRPr/>
            </a:lvl1pPr>
          </a:lstStyle>
          <a:p>
            <a:r>
              <a:rPr lang="nl-NL"/>
              <a:t>Titelstijl van model bewerken</a:t>
            </a:r>
          </a:p>
        </p:txBody>
      </p:sp>
      <p:sp>
        <p:nvSpPr>
          <p:cNvPr id="3" name="Tijdelijke aanduiding voor tekst 2"/>
          <p:cNvSpPr>
            <a:spLocks noGrp="1"/>
          </p:cNvSpPr>
          <p:nvPr>
            <p:ph type="body" idx="1"/>
          </p:nvPr>
        </p:nvSpPr>
        <p:spPr>
          <a:xfrm>
            <a:off x="1513761" y="9583085"/>
            <a:ext cx="13376810" cy="3993774"/>
          </a:xfrm>
          <a:prstGeom prst="rect">
            <a:avLst/>
          </a:prstGeom>
        </p:spPr>
        <p:txBody>
          <a:bodyPr lIns="91429" tIns="45715" rIns="91429" bIns="45715" anchor="b"/>
          <a:lstStyle>
            <a:lvl1pPr marL="0" indent="0">
              <a:buNone/>
              <a:defRPr sz="11000" b="1"/>
            </a:lvl1pPr>
            <a:lvl2pPr marL="2087926" indent="0">
              <a:buNone/>
              <a:defRPr sz="9100" b="1"/>
            </a:lvl2pPr>
            <a:lvl3pPr marL="4175850" indent="0">
              <a:buNone/>
              <a:defRPr sz="8200" b="1"/>
            </a:lvl3pPr>
            <a:lvl4pPr marL="6263776" indent="0">
              <a:buNone/>
              <a:defRPr sz="7300" b="1"/>
            </a:lvl4pPr>
            <a:lvl5pPr marL="8351700" indent="0">
              <a:buNone/>
              <a:defRPr sz="7300" b="1"/>
            </a:lvl5pPr>
            <a:lvl6pPr marL="10439626" indent="0">
              <a:buNone/>
              <a:defRPr sz="7300" b="1"/>
            </a:lvl6pPr>
            <a:lvl7pPr marL="12527551" indent="0">
              <a:buNone/>
              <a:defRPr sz="7300" b="1"/>
            </a:lvl7pPr>
            <a:lvl8pPr marL="14615476" indent="0">
              <a:buNone/>
              <a:defRPr sz="7300" b="1"/>
            </a:lvl8pPr>
            <a:lvl9pPr marL="16703402" indent="0">
              <a:buNone/>
              <a:defRPr sz="7300" b="1"/>
            </a:lvl9pPr>
          </a:lstStyle>
          <a:p>
            <a:pPr lvl="0"/>
            <a:r>
              <a:rPr lang="nl-NL"/>
              <a:t>Klik om de tekststijl van het model te bewerken</a:t>
            </a:r>
          </a:p>
        </p:txBody>
      </p:sp>
      <p:sp>
        <p:nvSpPr>
          <p:cNvPr id="4" name="Tijdelijke aanduiding voor inhoud 3"/>
          <p:cNvSpPr>
            <a:spLocks noGrp="1"/>
          </p:cNvSpPr>
          <p:nvPr>
            <p:ph sz="half" idx="2"/>
          </p:nvPr>
        </p:nvSpPr>
        <p:spPr>
          <a:xfrm>
            <a:off x="1513761" y="13576859"/>
            <a:ext cx="13376810" cy="24666281"/>
          </a:xfrm>
          <a:prstGeom prst="rect">
            <a:avLst/>
          </a:prstGeom>
        </p:spPr>
        <p:txBody>
          <a:bodyPr lIns="91429" tIns="45715" rIns="91429" bIns="45715"/>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15379390" y="9583085"/>
            <a:ext cx="13382065" cy="3993774"/>
          </a:xfrm>
          <a:prstGeom prst="rect">
            <a:avLst/>
          </a:prstGeom>
        </p:spPr>
        <p:txBody>
          <a:bodyPr lIns="91429" tIns="45715" rIns="91429" bIns="45715" anchor="b"/>
          <a:lstStyle>
            <a:lvl1pPr marL="0" indent="0">
              <a:buNone/>
              <a:defRPr sz="11000" b="1"/>
            </a:lvl1pPr>
            <a:lvl2pPr marL="2087926" indent="0">
              <a:buNone/>
              <a:defRPr sz="9100" b="1"/>
            </a:lvl2pPr>
            <a:lvl3pPr marL="4175850" indent="0">
              <a:buNone/>
              <a:defRPr sz="8200" b="1"/>
            </a:lvl3pPr>
            <a:lvl4pPr marL="6263776" indent="0">
              <a:buNone/>
              <a:defRPr sz="7300" b="1"/>
            </a:lvl4pPr>
            <a:lvl5pPr marL="8351700" indent="0">
              <a:buNone/>
              <a:defRPr sz="7300" b="1"/>
            </a:lvl5pPr>
            <a:lvl6pPr marL="10439626" indent="0">
              <a:buNone/>
              <a:defRPr sz="7300" b="1"/>
            </a:lvl6pPr>
            <a:lvl7pPr marL="12527551" indent="0">
              <a:buNone/>
              <a:defRPr sz="7300" b="1"/>
            </a:lvl7pPr>
            <a:lvl8pPr marL="14615476" indent="0">
              <a:buNone/>
              <a:defRPr sz="7300" b="1"/>
            </a:lvl8pPr>
            <a:lvl9pPr marL="16703402" indent="0">
              <a:buNone/>
              <a:defRPr sz="7300" b="1"/>
            </a:lvl9pPr>
          </a:lstStyle>
          <a:p>
            <a:pPr lvl="0"/>
            <a:r>
              <a:rPr lang="nl-NL"/>
              <a:t>Klik om de tekststijl van het model te bewerken</a:t>
            </a:r>
          </a:p>
        </p:txBody>
      </p:sp>
      <p:sp>
        <p:nvSpPr>
          <p:cNvPr id="6" name="Tijdelijke aanduiding voor inhoud 5"/>
          <p:cNvSpPr>
            <a:spLocks noGrp="1"/>
          </p:cNvSpPr>
          <p:nvPr>
            <p:ph sz="quarter" idx="4"/>
          </p:nvPr>
        </p:nvSpPr>
        <p:spPr>
          <a:xfrm>
            <a:off x="15379390" y="13576859"/>
            <a:ext cx="13382065" cy="24666281"/>
          </a:xfrm>
          <a:prstGeom prst="rect">
            <a:avLst/>
          </a:prstGeom>
        </p:spPr>
        <p:txBody>
          <a:bodyPr lIns="91429" tIns="45715" rIns="91429" bIns="45715"/>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1513761" y="39680108"/>
            <a:ext cx="7064217" cy="2279327"/>
          </a:xfrm>
          <a:prstGeom prst="rect">
            <a:avLst/>
          </a:prstGeom>
        </p:spPr>
        <p:txBody>
          <a:bodyPr lIns="91429" tIns="45715" rIns="91429" bIns="45715"/>
          <a:lstStyle/>
          <a:p>
            <a:fld id="{C28BEF97-4A46-C940-8C59-2C42CB4C4E51}" type="datetimeFigureOut">
              <a:rPr lang="nl-NL" smtClean="0"/>
              <a:t>24-03-19</a:t>
            </a:fld>
            <a:endParaRPr lang="nl-NL"/>
          </a:p>
        </p:txBody>
      </p:sp>
      <p:sp>
        <p:nvSpPr>
          <p:cNvPr id="8" name="Tijdelijke aanduiding voor voettekst 7"/>
          <p:cNvSpPr>
            <a:spLocks noGrp="1"/>
          </p:cNvSpPr>
          <p:nvPr>
            <p:ph type="ftr" sz="quarter" idx="11"/>
          </p:nvPr>
        </p:nvSpPr>
        <p:spPr>
          <a:xfrm>
            <a:off x="10344032" y="39680108"/>
            <a:ext cx="9587151" cy="2279327"/>
          </a:xfrm>
          <a:prstGeom prst="rect">
            <a:avLst/>
          </a:prstGeom>
        </p:spPr>
        <p:txBody>
          <a:bodyPr lIns="91429" tIns="45715" rIns="91429" bIns="45715"/>
          <a:lstStyle/>
          <a:p>
            <a:endParaRPr lang="nl-NL"/>
          </a:p>
        </p:txBody>
      </p:sp>
      <p:sp>
        <p:nvSpPr>
          <p:cNvPr id="9" name="Tijdelijke aanduiding voor dianummer 8"/>
          <p:cNvSpPr>
            <a:spLocks noGrp="1"/>
          </p:cNvSpPr>
          <p:nvPr>
            <p:ph type="sldNum" sz="quarter" idx="12"/>
          </p:nvPr>
        </p:nvSpPr>
        <p:spPr>
          <a:xfrm>
            <a:off x="21697237" y="39680108"/>
            <a:ext cx="7064217" cy="2279327"/>
          </a:xfrm>
          <a:prstGeom prst="rect">
            <a:avLst/>
          </a:prstGeom>
        </p:spPr>
        <p:txBody>
          <a:bodyPr lIns="91429" tIns="45715" rIns="91429" bIns="45715"/>
          <a:lstStyle/>
          <a:p>
            <a:fld id="{83473042-6688-F148-AA6B-B0D689358453}" type="slidenum">
              <a:rPr lang="nl-NL" smtClean="0"/>
              <a:t>‹nr.›</a:t>
            </a:fld>
            <a:endParaRPr lang="nl-NL"/>
          </a:p>
        </p:txBody>
      </p:sp>
    </p:spTree>
    <p:extLst>
      <p:ext uri="{BB962C8B-B14F-4D97-AF65-F5344CB8AC3E}">
        <p14:creationId xmlns:p14="http://schemas.microsoft.com/office/powerpoint/2010/main" val="210414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1513761" y="1714453"/>
            <a:ext cx="27247692" cy="7135284"/>
          </a:xfrm>
          <a:prstGeom prst="rect">
            <a:avLst/>
          </a:prstGeom>
        </p:spPr>
        <p:txBody>
          <a:bodyPr lIns="91429" tIns="45715" rIns="91429" bIns="45715"/>
          <a:lstStyle/>
          <a:p>
            <a:r>
              <a:rPr lang="nl-NL"/>
              <a:t>Titelstijl van model bewerken</a:t>
            </a:r>
          </a:p>
        </p:txBody>
      </p:sp>
      <p:sp>
        <p:nvSpPr>
          <p:cNvPr id="3" name="Tijdelijke aanduiding voor datum 2"/>
          <p:cNvSpPr>
            <a:spLocks noGrp="1"/>
          </p:cNvSpPr>
          <p:nvPr>
            <p:ph type="dt" sz="half" idx="10"/>
          </p:nvPr>
        </p:nvSpPr>
        <p:spPr>
          <a:xfrm>
            <a:off x="1513761" y="39680108"/>
            <a:ext cx="7064217" cy="2279327"/>
          </a:xfrm>
          <a:prstGeom prst="rect">
            <a:avLst/>
          </a:prstGeom>
        </p:spPr>
        <p:txBody>
          <a:bodyPr lIns="91429" tIns="45715" rIns="91429" bIns="45715"/>
          <a:lstStyle/>
          <a:p>
            <a:fld id="{C28BEF97-4A46-C940-8C59-2C42CB4C4E51}" type="datetimeFigureOut">
              <a:rPr lang="nl-NL" smtClean="0"/>
              <a:t>24-03-19</a:t>
            </a:fld>
            <a:endParaRPr lang="nl-NL"/>
          </a:p>
        </p:txBody>
      </p:sp>
      <p:sp>
        <p:nvSpPr>
          <p:cNvPr id="4" name="Tijdelijke aanduiding voor voettekst 3"/>
          <p:cNvSpPr>
            <a:spLocks noGrp="1"/>
          </p:cNvSpPr>
          <p:nvPr>
            <p:ph type="ftr" sz="quarter" idx="11"/>
          </p:nvPr>
        </p:nvSpPr>
        <p:spPr>
          <a:xfrm>
            <a:off x="10344032" y="39680108"/>
            <a:ext cx="9587151" cy="2279327"/>
          </a:xfrm>
          <a:prstGeom prst="rect">
            <a:avLst/>
          </a:prstGeom>
        </p:spPr>
        <p:txBody>
          <a:bodyPr lIns="91429" tIns="45715" rIns="91429" bIns="45715"/>
          <a:lstStyle/>
          <a:p>
            <a:endParaRPr lang="nl-NL"/>
          </a:p>
        </p:txBody>
      </p:sp>
      <p:sp>
        <p:nvSpPr>
          <p:cNvPr id="5" name="Tijdelijke aanduiding voor dianummer 4"/>
          <p:cNvSpPr>
            <a:spLocks noGrp="1"/>
          </p:cNvSpPr>
          <p:nvPr>
            <p:ph type="sldNum" sz="quarter" idx="12"/>
          </p:nvPr>
        </p:nvSpPr>
        <p:spPr>
          <a:xfrm>
            <a:off x="21697237" y="39680108"/>
            <a:ext cx="7064217" cy="2279327"/>
          </a:xfrm>
          <a:prstGeom prst="rect">
            <a:avLst/>
          </a:prstGeom>
        </p:spPr>
        <p:txBody>
          <a:bodyPr lIns="91429" tIns="45715" rIns="91429" bIns="45715"/>
          <a:lstStyle/>
          <a:p>
            <a:fld id="{83473042-6688-F148-AA6B-B0D689358453}" type="slidenum">
              <a:rPr lang="nl-NL" smtClean="0"/>
              <a:t>‹nr.›</a:t>
            </a:fld>
            <a:endParaRPr lang="nl-NL"/>
          </a:p>
        </p:txBody>
      </p:sp>
    </p:spTree>
    <p:extLst>
      <p:ext uri="{BB962C8B-B14F-4D97-AF65-F5344CB8AC3E}">
        <p14:creationId xmlns:p14="http://schemas.microsoft.com/office/powerpoint/2010/main" val="890664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1513761" y="39680108"/>
            <a:ext cx="7064217" cy="2279327"/>
          </a:xfrm>
          <a:prstGeom prst="rect">
            <a:avLst/>
          </a:prstGeom>
        </p:spPr>
        <p:txBody>
          <a:bodyPr lIns="91429" tIns="45715" rIns="91429" bIns="45715"/>
          <a:lstStyle/>
          <a:p>
            <a:fld id="{C28BEF97-4A46-C940-8C59-2C42CB4C4E51}" type="datetimeFigureOut">
              <a:rPr lang="nl-NL" smtClean="0"/>
              <a:t>24-03-19</a:t>
            </a:fld>
            <a:endParaRPr lang="nl-NL"/>
          </a:p>
        </p:txBody>
      </p:sp>
      <p:sp>
        <p:nvSpPr>
          <p:cNvPr id="3" name="Tijdelijke aanduiding voor voettekst 2"/>
          <p:cNvSpPr>
            <a:spLocks noGrp="1"/>
          </p:cNvSpPr>
          <p:nvPr>
            <p:ph type="ftr" sz="quarter" idx="11"/>
          </p:nvPr>
        </p:nvSpPr>
        <p:spPr>
          <a:xfrm>
            <a:off x="10344032" y="39680108"/>
            <a:ext cx="9587151" cy="2279327"/>
          </a:xfrm>
          <a:prstGeom prst="rect">
            <a:avLst/>
          </a:prstGeom>
        </p:spPr>
        <p:txBody>
          <a:bodyPr lIns="91429" tIns="45715" rIns="91429" bIns="45715"/>
          <a:lstStyle/>
          <a:p>
            <a:endParaRPr lang="nl-NL"/>
          </a:p>
        </p:txBody>
      </p:sp>
      <p:sp>
        <p:nvSpPr>
          <p:cNvPr id="4" name="Tijdelijke aanduiding voor dianummer 3"/>
          <p:cNvSpPr>
            <a:spLocks noGrp="1"/>
          </p:cNvSpPr>
          <p:nvPr>
            <p:ph type="sldNum" sz="quarter" idx="12"/>
          </p:nvPr>
        </p:nvSpPr>
        <p:spPr>
          <a:xfrm>
            <a:off x="21697237" y="39680108"/>
            <a:ext cx="7064217" cy="2279327"/>
          </a:xfrm>
          <a:prstGeom prst="rect">
            <a:avLst/>
          </a:prstGeom>
        </p:spPr>
        <p:txBody>
          <a:bodyPr lIns="91429" tIns="45715" rIns="91429" bIns="45715"/>
          <a:lstStyle/>
          <a:p>
            <a:fld id="{83473042-6688-F148-AA6B-B0D689358453}" type="slidenum">
              <a:rPr lang="nl-NL" smtClean="0"/>
              <a:t>‹nr.›</a:t>
            </a:fld>
            <a:endParaRPr lang="nl-NL"/>
          </a:p>
        </p:txBody>
      </p:sp>
    </p:spTree>
    <p:extLst>
      <p:ext uri="{BB962C8B-B14F-4D97-AF65-F5344CB8AC3E}">
        <p14:creationId xmlns:p14="http://schemas.microsoft.com/office/powerpoint/2010/main" val="251161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513764" y="1704541"/>
            <a:ext cx="9960336" cy="7254205"/>
          </a:xfrm>
          <a:prstGeom prst="rect">
            <a:avLst/>
          </a:prstGeom>
        </p:spPr>
        <p:txBody>
          <a:bodyPr lIns="91429" tIns="45715" rIns="91429" bIns="45715" anchor="b"/>
          <a:lstStyle>
            <a:lvl1pPr algn="l">
              <a:defRPr sz="9100" b="1"/>
            </a:lvl1pPr>
          </a:lstStyle>
          <a:p>
            <a:r>
              <a:rPr lang="nl-NL"/>
              <a:t>Titelstijl van model bewerken</a:t>
            </a:r>
          </a:p>
        </p:txBody>
      </p:sp>
      <p:sp>
        <p:nvSpPr>
          <p:cNvPr id="3" name="Tijdelijke aanduiding voor inhoud 2"/>
          <p:cNvSpPr>
            <a:spLocks noGrp="1"/>
          </p:cNvSpPr>
          <p:nvPr>
            <p:ph idx="1"/>
          </p:nvPr>
        </p:nvSpPr>
        <p:spPr>
          <a:xfrm>
            <a:off x="11836768" y="1704544"/>
            <a:ext cx="16924685" cy="36538601"/>
          </a:xfrm>
          <a:prstGeom prst="rect">
            <a:avLst/>
          </a:prstGeom>
        </p:spPr>
        <p:txBody>
          <a:bodyPr lIns="91429" tIns="45715" rIns="91429" bIns="45715"/>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1513764" y="8958750"/>
            <a:ext cx="9960336" cy="29284395"/>
          </a:xfrm>
          <a:prstGeom prst="rect">
            <a:avLst/>
          </a:prstGeom>
        </p:spPr>
        <p:txBody>
          <a:bodyPr lIns="91429" tIns="45715" rIns="91429" bIns="45715"/>
          <a:lstStyle>
            <a:lvl1pPr marL="0" indent="0">
              <a:buNone/>
              <a:defRPr sz="6400"/>
            </a:lvl1pPr>
            <a:lvl2pPr marL="2087926" indent="0">
              <a:buNone/>
              <a:defRPr sz="5500"/>
            </a:lvl2pPr>
            <a:lvl3pPr marL="4175850" indent="0">
              <a:buNone/>
              <a:defRPr sz="4600"/>
            </a:lvl3pPr>
            <a:lvl4pPr marL="6263776" indent="0">
              <a:buNone/>
              <a:defRPr sz="4100"/>
            </a:lvl4pPr>
            <a:lvl5pPr marL="8351700" indent="0">
              <a:buNone/>
              <a:defRPr sz="4100"/>
            </a:lvl5pPr>
            <a:lvl6pPr marL="10439626" indent="0">
              <a:buNone/>
              <a:defRPr sz="4100"/>
            </a:lvl6pPr>
            <a:lvl7pPr marL="12527551" indent="0">
              <a:buNone/>
              <a:defRPr sz="4100"/>
            </a:lvl7pPr>
            <a:lvl8pPr marL="14615476" indent="0">
              <a:buNone/>
              <a:defRPr sz="4100"/>
            </a:lvl8pPr>
            <a:lvl9pPr marL="16703402" indent="0">
              <a:buNone/>
              <a:defRPr sz="41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1513761" y="39680108"/>
            <a:ext cx="7064217" cy="2279327"/>
          </a:xfrm>
          <a:prstGeom prst="rect">
            <a:avLst/>
          </a:prstGeom>
        </p:spPr>
        <p:txBody>
          <a:bodyPr lIns="91429" tIns="45715" rIns="91429" bIns="45715"/>
          <a:lstStyle/>
          <a:p>
            <a:fld id="{C28BEF97-4A46-C940-8C59-2C42CB4C4E51}" type="datetimeFigureOut">
              <a:rPr lang="nl-NL" smtClean="0"/>
              <a:t>24-03-19</a:t>
            </a:fld>
            <a:endParaRPr lang="nl-NL"/>
          </a:p>
        </p:txBody>
      </p:sp>
      <p:sp>
        <p:nvSpPr>
          <p:cNvPr id="6" name="Tijdelijke aanduiding voor voettekst 5"/>
          <p:cNvSpPr>
            <a:spLocks noGrp="1"/>
          </p:cNvSpPr>
          <p:nvPr>
            <p:ph type="ftr" sz="quarter" idx="11"/>
          </p:nvPr>
        </p:nvSpPr>
        <p:spPr>
          <a:xfrm>
            <a:off x="10344032" y="39680108"/>
            <a:ext cx="9587151" cy="2279327"/>
          </a:xfrm>
          <a:prstGeom prst="rect">
            <a:avLst/>
          </a:prstGeom>
        </p:spPr>
        <p:txBody>
          <a:bodyPr lIns="91429" tIns="45715" rIns="91429" bIns="45715"/>
          <a:lstStyle/>
          <a:p>
            <a:endParaRPr lang="nl-NL"/>
          </a:p>
        </p:txBody>
      </p:sp>
      <p:sp>
        <p:nvSpPr>
          <p:cNvPr id="7" name="Tijdelijke aanduiding voor dianummer 6"/>
          <p:cNvSpPr>
            <a:spLocks noGrp="1"/>
          </p:cNvSpPr>
          <p:nvPr>
            <p:ph type="sldNum" sz="quarter" idx="12"/>
          </p:nvPr>
        </p:nvSpPr>
        <p:spPr>
          <a:xfrm>
            <a:off x="21697237" y="39680108"/>
            <a:ext cx="7064217" cy="2279327"/>
          </a:xfrm>
          <a:prstGeom prst="rect">
            <a:avLst/>
          </a:prstGeom>
        </p:spPr>
        <p:txBody>
          <a:bodyPr lIns="91429" tIns="45715" rIns="91429" bIns="45715"/>
          <a:lstStyle/>
          <a:p>
            <a:fld id="{83473042-6688-F148-AA6B-B0D689358453}" type="slidenum">
              <a:rPr lang="nl-NL" smtClean="0"/>
              <a:t>‹nr.›</a:t>
            </a:fld>
            <a:endParaRPr lang="nl-NL"/>
          </a:p>
        </p:txBody>
      </p:sp>
    </p:spTree>
    <p:extLst>
      <p:ext uri="{BB962C8B-B14F-4D97-AF65-F5344CB8AC3E}">
        <p14:creationId xmlns:p14="http://schemas.microsoft.com/office/powerpoint/2010/main" val="123051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934154" y="29968190"/>
            <a:ext cx="18165128" cy="3537914"/>
          </a:xfrm>
          <a:prstGeom prst="rect">
            <a:avLst/>
          </a:prstGeom>
        </p:spPr>
        <p:txBody>
          <a:bodyPr lIns="91429" tIns="45715" rIns="91429" bIns="45715" anchor="b"/>
          <a:lstStyle>
            <a:lvl1pPr algn="l">
              <a:defRPr sz="9100" b="1"/>
            </a:lvl1pPr>
          </a:lstStyle>
          <a:p>
            <a:r>
              <a:rPr lang="nl-NL"/>
              <a:t>Titelstijl van model bewerken</a:t>
            </a:r>
          </a:p>
        </p:txBody>
      </p:sp>
      <p:sp>
        <p:nvSpPr>
          <p:cNvPr id="3" name="Tijdelijke aanduiding voor afbeelding 2"/>
          <p:cNvSpPr>
            <a:spLocks noGrp="1"/>
          </p:cNvSpPr>
          <p:nvPr>
            <p:ph type="pic" idx="1"/>
          </p:nvPr>
        </p:nvSpPr>
        <p:spPr>
          <a:xfrm>
            <a:off x="5934154" y="3825304"/>
            <a:ext cx="18165128" cy="25687020"/>
          </a:xfrm>
          <a:prstGeom prst="rect">
            <a:avLst/>
          </a:prstGeom>
        </p:spPr>
        <p:txBody>
          <a:bodyPr lIns="91429" tIns="45715" rIns="91429" bIns="45715"/>
          <a:lstStyle>
            <a:lvl1pPr marL="0" indent="0">
              <a:buNone/>
              <a:defRPr sz="14600"/>
            </a:lvl1pPr>
            <a:lvl2pPr marL="2087926" indent="0">
              <a:buNone/>
              <a:defRPr sz="12800"/>
            </a:lvl2pPr>
            <a:lvl3pPr marL="4175850" indent="0">
              <a:buNone/>
              <a:defRPr sz="11000"/>
            </a:lvl3pPr>
            <a:lvl4pPr marL="6263776" indent="0">
              <a:buNone/>
              <a:defRPr sz="9100"/>
            </a:lvl4pPr>
            <a:lvl5pPr marL="8351700" indent="0">
              <a:buNone/>
              <a:defRPr sz="9100"/>
            </a:lvl5pPr>
            <a:lvl6pPr marL="10439626" indent="0">
              <a:buNone/>
              <a:defRPr sz="9100"/>
            </a:lvl6pPr>
            <a:lvl7pPr marL="12527551" indent="0">
              <a:buNone/>
              <a:defRPr sz="9100"/>
            </a:lvl7pPr>
            <a:lvl8pPr marL="14615476" indent="0">
              <a:buNone/>
              <a:defRPr sz="9100"/>
            </a:lvl8pPr>
            <a:lvl9pPr marL="16703402" indent="0">
              <a:buNone/>
              <a:defRPr sz="9100"/>
            </a:lvl9pPr>
          </a:lstStyle>
          <a:p>
            <a:endParaRPr lang="nl-NL"/>
          </a:p>
        </p:txBody>
      </p:sp>
      <p:sp>
        <p:nvSpPr>
          <p:cNvPr id="4" name="Tijdelijke aanduiding voor tekst 3"/>
          <p:cNvSpPr>
            <a:spLocks noGrp="1"/>
          </p:cNvSpPr>
          <p:nvPr>
            <p:ph type="body" sz="half" idx="2"/>
          </p:nvPr>
        </p:nvSpPr>
        <p:spPr>
          <a:xfrm>
            <a:off x="5934154" y="33506105"/>
            <a:ext cx="18165128" cy="5024425"/>
          </a:xfrm>
          <a:prstGeom prst="rect">
            <a:avLst/>
          </a:prstGeom>
        </p:spPr>
        <p:txBody>
          <a:bodyPr lIns="91429" tIns="45715" rIns="91429" bIns="45715"/>
          <a:lstStyle>
            <a:lvl1pPr marL="0" indent="0">
              <a:buNone/>
              <a:defRPr sz="6400"/>
            </a:lvl1pPr>
            <a:lvl2pPr marL="2087926" indent="0">
              <a:buNone/>
              <a:defRPr sz="5500"/>
            </a:lvl2pPr>
            <a:lvl3pPr marL="4175850" indent="0">
              <a:buNone/>
              <a:defRPr sz="4600"/>
            </a:lvl3pPr>
            <a:lvl4pPr marL="6263776" indent="0">
              <a:buNone/>
              <a:defRPr sz="4100"/>
            </a:lvl4pPr>
            <a:lvl5pPr marL="8351700" indent="0">
              <a:buNone/>
              <a:defRPr sz="4100"/>
            </a:lvl5pPr>
            <a:lvl6pPr marL="10439626" indent="0">
              <a:buNone/>
              <a:defRPr sz="4100"/>
            </a:lvl6pPr>
            <a:lvl7pPr marL="12527551" indent="0">
              <a:buNone/>
              <a:defRPr sz="4100"/>
            </a:lvl7pPr>
            <a:lvl8pPr marL="14615476" indent="0">
              <a:buNone/>
              <a:defRPr sz="4100"/>
            </a:lvl8pPr>
            <a:lvl9pPr marL="16703402" indent="0">
              <a:buNone/>
              <a:defRPr sz="41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1513761" y="39680108"/>
            <a:ext cx="7064217" cy="2279327"/>
          </a:xfrm>
          <a:prstGeom prst="rect">
            <a:avLst/>
          </a:prstGeom>
        </p:spPr>
        <p:txBody>
          <a:bodyPr lIns="91429" tIns="45715" rIns="91429" bIns="45715"/>
          <a:lstStyle/>
          <a:p>
            <a:fld id="{C28BEF97-4A46-C940-8C59-2C42CB4C4E51}" type="datetimeFigureOut">
              <a:rPr lang="nl-NL" smtClean="0"/>
              <a:t>24-03-19</a:t>
            </a:fld>
            <a:endParaRPr lang="nl-NL"/>
          </a:p>
        </p:txBody>
      </p:sp>
      <p:sp>
        <p:nvSpPr>
          <p:cNvPr id="6" name="Tijdelijke aanduiding voor voettekst 5"/>
          <p:cNvSpPr>
            <a:spLocks noGrp="1"/>
          </p:cNvSpPr>
          <p:nvPr>
            <p:ph type="ftr" sz="quarter" idx="11"/>
          </p:nvPr>
        </p:nvSpPr>
        <p:spPr>
          <a:xfrm>
            <a:off x="10344032" y="39680108"/>
            <a:ext cx="9587151" cy="2279327"/>
          </a:xfrm>
          <a:prstGeom prst="rect">
            <a:avLst/>
          </a:prstGeom>
        </p:spPr>
        <p:txBody>
          <a:bodyPr lIns="91429" tIns="45715" rIns="91429" bIns="45715"/>
          <a:lstStyle/>
          <a:p>
            <a:endParaRPr lang="nl-NL"/>
          </a:p>
        </p:txBody>
      </p:sp>
      <p:sp>
        <p:nvSpPr>
          <p:cNvPr id="7" name="Tijdelijke aanduiding voor dianummer 6"/>
          <p:cNvSpPr>
            <a:spLocks noGrp="1"/>
          </p:cNvSpPr>
          <p:nvPr>
            <p:ph type="sldNum" sz="quarter" idx="12"/>
          </p:nvPr>
        </p:nvSpPr>
        <p:spPr>
          <a:xfrm>
            <a:off x="21697237" y="39680108"/>
            <a:ext cx="7064217" cy="2279327"/>
          </a:xfrm>
          <a:prstGeom prst="rect">
            <a:avLst/>
          </a:prstGeom>
        </p:spPr>
        <p:txBody>
          <a:bodyPr lIns="91429" tIns="45715" rIns="91429" bIns="45715"/>
          <a:lstStyle/>
          <a:p>
            <a:fld id="{83473042-6688-F148-AA6B-B0D689358453}" type="slidenum">
              <a:rPr lang="nl-NL" smtClean="0"/>
              <a:t>‹nr.›</a:t>
            </a:fld>
            <a:endParaRPr lang="nl-NL"/>
          </a:p>
        </p:txBody>
      </p:sp>
    </p:spTree>
    <p:extLst>
      <p:ext uri="{BB962C8B-B14F-4D97-AF65-F5344CB8AC3E}">
        <p14:creationId xmlns:p14="http://schemas.microsoft.com/office/powerpoint/2010/main" val="2175931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134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7926" rtl="0" eaLnBrk="1" latinLnBrk="0" hangingPunct="1">
        <a:spcBef>
          <a:spcPct val="0"/>
        </a:spcBef>
        <a:buNone/>
        <a:defRPr sz="20100" kern="1200">
          <a:solidFill>
            <a:schemeClr val="tx1"/>
          </a:solidFill>
          <a:latin typeface="+mj-lt"/>
          <a:ea typeface="+mj-ea"/>
          <a:cs typeface="+mj-cs"/>
        </a:defRPr>
      </a:lvl1pPr>
    </p:titleStyle>
    <p:bodyStyle>
      <a:lvl1pPr marL="1565944" indent="-1565944" algn="l" defTabSz="2087926" rtl="0" eaLnBrk="1" latinLnBrk="0" hangingPunct="1">
        <a:spcBef>
          <a:spcPct val="20000"/>
        </a:spcBef>
        <a:buFont typeface="Arial"/>
        <a:buChar char="•"/>
        <a:defRPr sz="14600" kern="1200">
          <a:solidFill>
            <a:schemeClr val="tx1"/>
          </a:solidFill>
          <a:latin typeface="+mn-lt"/>
          <a:ea typeface="+mn-ea"/>
          <a:cs typeface="+mn-cs"/>
        </a:defRPr>
      </a:lvl1pPr>
      <a:lvl2pPr marL="3392879" indent="-1304954" algn="l" defTabSz="2087926" rtl="0" eaLnBrk="1" latinLnBrk="0" hangingPunct="1">
        <a:spcBef>
          <a:spcPct val="20000"/>
        </a:spcBef>
        <a:buFont typeface="Arial"/>
        <a:buChar char="–"/>
        <a:defRPr sz="12800" kern="1200">
          <a:solidFill>
            <a:schemeClr val="tx1"/>
          </a:solidFill>
          <a:latin typeface="+mn-lt"/>
          <a:ea typeface="+mn-ea"/>
          <a:cs typeface="+mn-cs"/>
        </a:defRPr>
      </a:lvl2pPr>
      <a:lvl3pPr marL="5219813" indent="-1043963" algn="l" defTabSz="2087926" rtl="0" eaLnBrk="1" latinLnBrk="0" hangingPunct="1">
        <a:spcBef>
          <a:spcPct val="20000"/>
        </a:spcBef>
        <a:buFont typeface="Arial"/>
        <a:buChar char="•"/>
        <a:defRPr sz="11000" kern="1200">
          <a:solidFill>
            <a:schemeClr val="tx1"/>
          </a:solidFill>
          <a:latin typeface="+mn-lt"/>
          <a:ea typeface="+mn-ea"/>
          <a:cs typeface="+mn-cs"/>
        </a:defRPr>
      </a:lvl3pPr>
      <a:lvl4pPr marL="7307738" indent="-1043963" algn="l" defTabSz="2087926" rtl="0" eaLnBrk="1" latinLnBrk="0" hangingPunct="1">
        <a:spcBef>
          <a:spcPct val="20000"/>
        </a:spcBef>
        <a:buFont typeface="Arial"/>
        <a:buChar char="–"/>
        <a:defRPr sz="9100" kern="1200">
          <a:solidFill>
            <a:schemeClr val="tx1"/>
          </a:solidFill>
          <a:latin typeface="+mn-lt"/>
          <a:ea typeface="+mn-ea"/>
          <a:cs typeface="+mn-cs"/>
        </a:defRPr>
      </a:lvl4pPr>
      <a:lvl5pPr marL="9395663" indent="-1043963" algn="l" defTabSz="2087926" rtl="0" eaLnBrk="1" latinLnBrk="0" hangingPunct="1">
        <a:spcBef>
          <a:spcPct val="20000"/>
        </a:spcBef>
        <a:buFont typeface="Arial"/>
        <a:buChar char="»"/>
        <a:defRPr sz="9100" kern="1200">
          <a:solidFill>
            <a:schemeClr val="tx1"/>
          </a:solidFill>
          <a:latin typeface="+mn-lt"/>
          <a:ea typeface="+mn-ea"/>
          <a:cs typeface="+mn-cs"/>
        </a:defRPr>
      </a:lvl5pPr>
      <a:lvl6pPr marL="11483589" indent="-1043963" algn="l" defTabSz="2087926" rtl="0" eaLnBrk="1" latinLnBrk="0" hangingPunct="1">
        <a:spcBef>
          <a:spcPct val="20000"/>
        </a:spcBef>
        <a:buFont typeface="Arial"/>
        <a:buChar char="•"/>
        <a:defRPr sz="9100" kern="1200">
          <a:solidFill>
            <a:schemeClr val="tx1"/>
          </a:solidFill>
          <a:latin typeface="+mn-lt"/>
          <a:ea typeface="+mn-ea"/>
          <a:cs typeface="+mn-cs"/>
        </a:defRPr>
      </a:lvl6pPr>
      <a:lvl7pPr marL="13571513" indent="-1043963" algn="l" defTabSz="2087926" rtl="0" eaLnBrk="1" latinLnBrk="0" hangingPunct="1">
        <a:spcBef>
          <a:spcPct val="20000"/>
        </a:spcBef>
        <a:buFont typeface="Arial"/>
        <a:buChar char="•"/>
        <a:defRPr sz="9100" kern="1200">
          <a:solidFill>
            <a:schemeClr val="tx1"/>
          </a:solidFill>
          <a:latin typeface="+mn-lt"/>
          <a:ea typeface="+mn-ea"/>
          <a:cs typeface="+mn-cs"/>
        </a:defRPr>
      </a:lvl7pPr>
      <a:lvl8pPr marL="15659439" indent="-1043963" algn="l" defTabSz="2087926" rtl="0" eaLnBrk="1" latinLnBrk="0" hangingPunct="1">
        <a:spcBef>
          <a:spcPct val="20000"/>
        </a:spcBef>
        <a:buFont typeface="Arial"/>
        <a:buChar char="•"/>
        <a:defRPr sz="9100" kern="1200">
          <a:solidFill>
            <a:schemeClr val="tx1"/>
          </a:solidFill>
          <a:latin typeface="+mn-lt"/>
          <a:ea typeface="+mn-ea"/>
          <a:cs typeface="+mn-cs"/>
        </a:defRPr>
      </a:lvl8pPr>
      <a:lvl9pPr marL="17747365" indent="-1043963" algn="l" defTabSz="2087926"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nl-NL"/>
      </a:defPPr>
      <a:lvl1pPr marL="0" algn="l" defTabSz="2087926" rtl="0" eaLnBrk="1" latinLnBrk="0" hangingPunct="1">
        <a:defRPr sz="8200" kern="1200">
          <a:solidFill>
            <a:schemeClr val="tx1"/>
          </a:solidFill>
          <a:latin typeface="+mn-lt"/>
          <a:ea typeface="+mn-ea"/>
          <a:cs typeface="+mn-cs"/>
        </a:defRPr>
      </a:lvl1pPr>
      <a:lvl2pPr marL="2087926" algn="l" defTabSz="2087926" rtl="0" eaLnBrk="1" latinLnBrk="0" hangingPunct="1">
        <a:defRPr sz="8200" kern="1200">
          <a:solidFill>
            <a:schemeClr val="tx1"/>
          </a:solidFill>
          <a:latin typeface="+mn-lt"/>
          <a:ea typeface="+mn-ea"/>
          <a:cs typeface="+mn-cs"/>
        </a:defRPr>
      </a:lvl2pPr>
      <a:lvl3pPr marL="4175850" algn="l" defTabSz="2087926" rtl="0" eaLnBrk="1" latinLnBrk="0" hangingPunct="1">
        <a:defRPr sz="8200" kern="1200">
          <a:solidFill>
            <a:schemeClr val="tx1"/>
          </a:solidFill>
          <a:latin typeface="+mn-lt"/>
          <a:ea typeface="+mn-ea"/>
          <a:cs typeface="+mn-cs"/>
        </a:defRPr>
      </a:lvl3pPr>
      <a:lvl4pPr marL="6263776" algn="l" defTabSz="2087926" rtl="0" eaLnBrk="1" latinLnBrk="0" hangingPunct="1">
        <a:defRPr sz="8200" kern="1200">
          <a:solidFill>
            <a:schemeClr val="tx1"/>
          </a:solidFill>
          <a:latin typeface="+mn-lt"/>
          <a:ea typeface="+mn-ea"/>
          <a:cs typeface="+mn-cs"/>
        </a:defRPr>
      </a:lvl4pPr>
      <a:lvl5pPr marL="8351700" algn="l" defTabSz="2087926" rtl="0" eaLnBrk="1" latinLnBrk="0" hangingPunct="1">
        <a:defRPr sz="8200" kern="1200">
          <a:solidFill>
            <a:schemeClr val="tx1"/>
          </a:solidFill>
          <a:latin typeface="+mn-lt"/>
          <a:ea typeface="+mn-ea"/>
          <a:cs typeface="+mn-cs"/>
        </a:defRPr>
      </a:lvl5pPr>
      <a:lvl6pPr marL="10439626" algn="l" defTabSz="2087926" rtl="0" eaLnBrk="1" latinLnBrk="0" hangingPunct="1">
        <a:defRPr sz="8200" kern="1200">
          <a:solidFill>
            <a:schemeClr val="tx1"/>
          </a:solidFill>
          <a:latin typeface="+mn-lt"/>
          <a:ea typeface="+mn-ea"/>
          <a:cs typeface="+mn-cs"/>
        </a:defRPr>
      </a:lvl6pPr>
      <a:lvl7pPr marL="12527551" algn="l" defTabSz="2087926" rtl="0" eaLnBrk="1" latinLnBrk="0" hangingPunct="1">
        <a:defRPr sz="8200" kern="1200">
          <a:solidFill>
            <a:schemeClr val="tx1"/>
          </a:solidFill>
          <a:latin typeface="+mn-lt"/>
          <a:ea typeface="+mn-ea"/>
          <a:cs typeface="+mn-cs"/>
        </a:defRPr>
      </a:lvl7pPr>
      <a:lvl8pPr marL="14615476" algn="l" defTabSz="2087926" rtl="0" eaLnBrk="1" latinLnBrk="0" hangingPunct="1">
        <a:defRPr sz="8200" kern="1200">
          <a:solidFill>
            <a:schemeClr val="tx1"/>
          </a:solidFill>
          <a:latin typeface="+mn-lt"/>
          <a:ea typeface="+mn-ea"/>
          <a:cs typeface="+mn-cs"/>
        </a:defRPr>
      </a:lvl8pPr>
      <a:lvl9pPr marL="16703402" algn="l" defTabSz="2087926"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www.sirstevenshof.nl/" TargetMode="External"/><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ADAB3"/>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extBox 1"/>
          <p:cNvSpPr txBox="1">
            <a:spLocks/>
          </p:cNvSpPr>
          <p:nvPr/>
        </p:nvSpPr>
        <p:spPr>
          <a:xfrm>
            <a:off x="1487295" y="12476858"/>
            <a:ext cx="13218264" cy="14805039"/>
          </a:xfrm>
          <a:prstGeom prst="rect">
            <a:avLst/>
          </a:prstGeom>
          <a:noFill/>
        </p:spPr>
        <p:txBody>
          <a:bodyPr wrap="square" lIns="91429" tIns="45715" rIns="91429" bIns="45715" rtlCol="0">
            <a:noAutofit/>
          </a:bodyPr>
          <a:lstStyle/>
          <a:p>
            <a:pPr>
              <a:lnSpc>
                <a:spcPts val="3600"/>
              </a:lnSpc>
            </a:pPr>
            <a:r>
              <a:rPr lang="en-US" sz="2800" b="1" dirty="0">
                <a:solidFill>
                  <a:srgbClr val="00B0F0"/>
                </a:solidFill>
              </a:rPr>
              <a:t>Background</a:t>
            </a:r>
          </a:p>
          <a:p>
            <a:pPr>
              <a:lnSpc>
                <a:spcPts val="3600"/>
              </a:lnSpc>
              <a:spcAft>
                <a:spcPts val="2400"/>
              </a:spcAft>
            </a:pPr>
            <a:r>
              <a:rPr lang="en-US" sz="2400" dirty="0">
                <a:solidFill>
                  <a:srgbClr val="0F1012"/>
                </a:solidFill>
              </a:rPr>
              <a:t>Older people are prone to drug related harm. The Dutch </a:t>
            </a:r>
            <a:r>
              <a:rPr lang="en-US" sz="2400" dirty="0" err="1">
                <a:solidFill>
                  <a:srgbClr val="0F1012"/>
                </a:solidFill>
              </a:rPr>
              <a:t>Expertisecentre</a:t>
            </a:r>
            <a:r>
              <a:rPr lang="en-US" sz="2400" dirty="0">
                <a:solidFill>
                  <a:srgbClr val="0F1012"/>
                </a:solidFill>
              </a:rPr>
              <a:t> </a:t>
            </a:r>
            <a:r>
              <a:rPr lang="en-US" sz="2400" dirty="0" err="1">
                <a:solidFill>
                  <a:srgbClr val="0F1012"/>
                </a:solidFill>
              </a:rPr>
              <a:t>PHarmacotherapy</a:t>
            </a:r>
            <a:r>
              <a:rPr lang="en-US" sz="2400" dirty="0">
                <a:solidFill>
                  <a:srgbClr val="0F1012"/>
                </a:solidFill>
              </a:rPr>
              <a:t> in Old persons (</a:t>
            </a:r>
            <a:r>
              <a:rPr lang="en-US" sz="2400" dirty="0" err="1">
                <a:solidFill>
                  <a:srgbClr val="0F1012"/>
                </a:solidFill>
              </a:rPr>
              <a:t>Ephor</a:t>
            </a:r>
            <a:r>
              <a:rPr lang="en-US" sz="2400" dirty="0">
                <a:solidFill>
                  <a:srgbClr val="0F1012"/>
                </a:solidFill>
              </a:rPr>
              <a:t>) has published evidence-based guidelines about the most appropriate drug per therapeutic class for vulnerable elderly. Clinical decision support systems (CDSSs) in community pharmacy can be a tool to implement these guidelines in order to improve appropriate prescribing in this population.</a:t>
            </a:r>
            <a:endParaRPr lang="en-US" sz="1200" dirty="0">
              <a:solidFill>
                <a:srgbClr val="0F1012"/>
              </a:solidFill>
            </a:endParaRPr>
          </a:p>
          <a:p>
            <a:pPr>
              <a:lnSpc>
                <a:spcPts val="3600"/>
              </a:lnSpc>
              <a:spcAft>
                <a:spcPts val="2400"/>
              </a:spcAft>
            </a:pPr>
            <a:r>
              <a:rPr lang="en-US" sz="2800" b="1" dirty="0">
                <a:solidFill>
                  <a:srgbClr val="00B0F0"/>
                </a:solidFill>
              </a:rPr>
              <a:t>Purpose</a:t>
            </a:r>
            <a:br>
              <a:rPr lang="en-US" sz="2800" b="1" dirty="0">
                <a:solidFill>
                  <a:srgbClr val="006060"/>
                </a:solidFill>
              </a:rPr>
            </a:br>
            <a:r>
              <a:rPr lang="en-US" sz="2400" dirty="0">
                <a:solidFill>
                  <a:srgbClr val="0F1012"/>
                </a:solidFill>
              </a:rPr>
              <a:t>This study aims to investigate determinants of drug therapy changes based on CDSS alerts aimed at reducing inappropriate drug use in elderly patients.</a:t>
            </a:r>
          </a:p>
          <a:p>
            <a:pPr>
              <a:lnSpc>
                <a:spcPts val="3600"/>
              </a:lnSpc>
              <a:spcAft>
                <a:spcPts val="2400"/>
              </a:spcAft>
            </a:pPr>
            <a:r>
              <a:rPr lang="en-GB" sz="2800" b="1" dirty="0">
                <a:solidFill>
                  <a:srgbClr val="00B0F0"/>
                </a:solidFill>
              </a:rPr>
              <a:t>Methods</a:t>
            </a:r>
            <a:br>
              <a:rPr lang="en-GB" sz="2800" b="1" dirty="0">
                <a:solidFill>
                  <a:srgbClr val="006060"/>
                </a:solidFill>
              </a:rPr>
            </a:br>
            <a:r>
              <a:rPr lang="en-US" sz="2400" dirty="0">
                <a:solidFill>
                  <a:srgbClr val="0F1012"/>
                </a:solidFill>
              </a:rPr>
              <a:t>Five clinical decision rules based on the </a:t>
            </a:r>
            <a:r>
              <a:rPr lang="en-US" sz="2400" dirty="0" err="1">
                <a:solidFill>
                  <a:srgbClr val="0F1012"/>
                </a:solidFill>
              </a:rPr>
              <a:t>Ephor</a:t>
            </a:r>
            <a:r>
              <a:rPr lang="en-US" sz="2400" dirty="0">
                <a:solidFill>
                  <a:srgbClr val="0F1012"/>
                </a:solidFill>
              </a:rPr>
              <a:t> guidelines were incorporated in a web-based CDSS in 31 community pharmacies (franchisees of Service </a:t>
            </a:r>
            <a:r>
              <a:rPr lang="en-US" sz="2400" dirty="0" err="1">
                <a:solidFill>
                  <a:srgbClr val="0F1012"/>
                </a:solidFill>
              </a:rPr>
              <a:t>Apotheek</a:t>
            </a:r>
            <a:r>
              <a:rPr lang="en-US" sz="2400" dirty="0">
                <a:solidFill>
                  <a:srgbClr val="0F1012"/>
                </a:solidFill>
              </a:rPr>
              <a:t>) in February–April 2017: alprazolam for anxiety; amitriptyline for depression; </a:t>
            </a:r>
            <a:r>
              <a:rPr lang="en-US" sz="2400" dirty="0" err="1">
                <a:solidFill>
                  <a:srgbClr val="0F1012"/>
                </a:solidFill>
              </a:rPr>
              <a:t>barnidipine</a:t>
            </a:r>
            <a:r>
              <a:rPr lang="en-US" sz="2400" dirty="0">
                <a:solidFill>
                  <a:srgbClr val="0F1012"/>
                </a:solidFill>
              </a:rPr>
              <a:t> in hypertension; duloxetine, fluoxetine or trazodone in depression; quetiapine or olanzapine at delirium or dementia (Table 1). The CDSS generated alerts for patients &gt;70 years in case of a prescription for one of the eight drugs. A descriptive analysis was performed based on the registered alert management and medication dispensing histories. Potential determinants of persistent drug therapy changes (changes detectable in the medication dispensing history up to six months after the alert) were </a:t>
            </a:r>
            <a:r>
              <a:rPr lang="en-US" sz="2400" dirty="0" err="1">
                <a:solidFill>
                  <a:srgbClr val="0F1012"/>
                </a:solidFill>
              </a:rPr>
              <a:t>analysed</a:t>
            </a:r>
            <a:r>
              <a:rPr lang="en-US" sz="2400" dirty="0">
                <a:solidFill>
                  <a:srgbClr val="0F1012"/>
                </a:solidFill>
              </a:rPr>
              <a:t> by logistic regression analysis. Ten participating community pharmacists were interviewed about the barriers and facilitators for alert management for drug therapy change. An inductive thematic analysis of the transcripts was performed.</a:t>
            </a:r>
          </a:p>
          <a:p>
            <a:pPr>
              <a:lnSpc>
                <a:spcPts val="3600"/>
              </a:lnSpc>
              <a:spcAft>
                <a:spcPts val="2400"/>
              </a:spcAft>
            </a:pPr>
            <a:r>
              <a:rPr lang="en-GB" sz="2800" b="1" dirty="0">
                <a:solidFill>
                  <a:srgbClr val="00B0F0"/>
                </a:solidFill>
              </a:rPr>
              <a:t>Findings</a:t>
            </a:r>
            <a:br>
              <a:rPr lang="en-GB" sz="2800" b="1" dirty="0">
                <a:solidFill>
                  <a:srgbClr val="00B0F0"/>
                </a:solidFill>
              </a:rPr>
            </a:br>
            <a:r>
              <a:rPr lang="en-US" sz="2400" dirty="0">
                <a:solidFill>
                  <a:srgbClr val="0F1012"/>
                </a:solidFill>
              </a:rPr>
              <a:t>The pharmacists registered the management of 1810 of the 2589 generated alerts and 158 (8.7%) alerts resulted in a persistent drug therapy change. A logistic regression analysis showed that the drug triggering the alert and the type of prescription (first time versus repeat) were significantly associated with persistent drug therapy changes (Table 2). No association was found for age, gender and number of medicines in use and recent clinical medication review. Analysis of the interviews showed ten aspects which according to the pharmacists were associated with alert management leading to a drug therapy change. These aspects were clustered in patient related aspects, professional aspects and organization aspects (Figure 1).</a:t>
            </a:r>
            <a:endParaRPr lang="nl-NL" sz="2400" dirty="0">
              <a:solidFill>
                <a:srgbClr val="0F1012"/>
              </a:solidFill>
            </a:endParaRPr>
          </a:p>
          <a:p>
            <a:pPr>
              <a:lnSpc>
                <a:spcPts val="3600"/>
              </a:lnSpc>
              <a:spcAft>
                <a:spcPts val="1800"/>
              </a:spcAft>
            </a:pPr>
            <a:endParaRPr lang="en-US" sz="2400" dirty="0">
              <a:solidFill>
                <a:srgbClr val="0F1012"/>
              </a:solidFill>
            </a:endParaRPr>
          </a:p>
          <a:p>
            <a:pPr>
              <a:lnSpc>
                <a:spcPts val="3600"/>
              </a:lnSpc>
              <a:spcAft>
                <a:spcPts val="1800"/>
              </a:spcAft>
            </a:pPr>
            <a:endParaRPr lang="en-US" sz="2400" dirty="0">
              <a:solidFill>
                <a:srgbClr val="0F1012"/>
              </a:solidFill>
            </a:endParaRPr>
          </a:p>
          <a:p>
            <a:pPr>
              <a:lnSpc>
                <a:spcPts val="3600"/>
              </a:lnSpc>
            </a:pPr>
            <a:endParaRPr lang="en-GB" sz="2800" b="1" dirty="0">
              <a:solidFill>
                <a:srgbClr val="006060"/>
              </a:solidFill>
            </a:endParaRPr>
          </a:p>
          <a:p>
            <a:pPr>
              <a:lnSpc>
                <a:spcPts val="3600"/>
              </a:lnSpc>
            </a:pPr>
            <a:endParaRPr lang="en-GB" sz="2800" b="1" dirty="0">
              <a:solidFill>
                <a:srgbClr val="006060"/>
              </a:solidFill>
            </a:endParaRPr>
          </a:p>
          <a:p>
            <a:pPr>
              <a:lnSpc>
                <a:spcPts val="3600"/>
              </a:lnSpc>
            </a:pPr>
            <a:endParaRPr lang="en-GB" sz="2800" b="1" dirty="0">
              <a:solidFill>
                <a:srgbClr val="006060"/>
              </a:solidFill>
            </a:endParaRPr>
          </a:p>
          <a:p>
            <a:pPr>
              <a:lnSpc>
                <a:spcPts val="3600"/>
              </a:lnSpc>
            </a:pPr>
            <a:endParaRPr lang="en-GB" sz="2800" b="1" dirty="0">
              <a:solidFill>
                <a:srgbClr val="006060"/>
              </a:solidFill>
            </a:endParaRPr>
          </a:p>
        </p:txBody>
      </p:sp>
      <p:sp>
        <p:nvSpPr>
          <p:cNvPr id="20" name="Tekstvak 19"/>
          <p:cNvSpPr txBox="1">
            <a:spLocks/>
          </p:cNvSpPr>
          <p:nvPr/>
        </p:nvSpPr>
        <p:spPr>
          <a:xfrm>
            <a:off x="1695880" y="4348693"/>
            <a:ext cx="27050562" cy="8128165"/>
          </a:xfrm>
          <a:prstGeom prst="rect">
            <a:avLst/>
          </a:prstGeom>
          <a:noFill/>
        </p:spPr>
        <p:txBody>
          <a:bodyPr wrap="square" lIns="0" tIns="0" rIns="0" bIns="0" rtlCol="0">
            <a:noAutofit/>
          </a:bodyPr>
          <a:lstStyle/>
          <a:p>
            <a:pPr>
              <a:lnSpc>
                <a:spcPts val="9000"/>
              </a:lnSpc>
              <a:spcAft>
                <a:spcPts val="4200"/>
              </a:spcAft>
            </a:pPr>
            <a:r>
              <a:rPr lang="en-US" sz="6000" b="1" dirty="0">
                <a:solidFill>
                  <a:srgbClr val="00B0F0"/>
                </a:solidFill>
                <a:cs typeface="Verdana"/>
              </a:rPr>
              <a:t>Reducing inappropriate drug use in elderly patients by use of clinical decision support in the community pharmacy: a mixed-methods evaluation of determinants of drug therapy changes</a:t>
            </a:r>
          </a:p>
          <a:p>
            <a:pPr>
              <a:lnSpc>
                <a:spcPts val="5000"/>
              </a:lnSpc>
              <a:spcAft>
                <a:spcPts val="4200"/>
              </a:spcAft>
            </a:pPr>
            <a:r>
              <a:rPr lang="nl-NL" sz="3200" b="1" dirty="0">
                <a:solidFill>
                  <a:srgbClr val="0F1012"/>
                </a:solidFill>
                <a:cs typeface="Verdana"/>
              </a:rPr>
              <a:t>Linda Mulder-Wildemors</a:t>
            </a:r>
            <a:r>
              <a:rPr lang="nl-NL" sz="3200" b="1" baseline="30000" dirty="0">
                <a:solidFill>
                  <a:srgbClr val="0F1012"/>
                </a:solidFill>
                <a:cs typeface="Verdana"/>
              </a:rPr>
              <a:t>1</a:t>
            </a:r>
            <a:r>
              <a:rPr lang="nl-NL" sz="3200" b="1" dirty="0">
                <a:solidFill>
                  <a:srgbClr val="0F1012"/>
                </a:solidFill>
                <a:cs typeface="Verdana"/>
              </a:rPr>
              <a:t>, Mette Heringa</a:t>
            </a:r>
            <a:r>
              <a:rPr lang="nl-NL" sz="3200" b="1" baseline="30000" dirty="0">
                <a:solidFill>
                  <a:srgbClr val="0F1012"/>
                </a:solidFill>
                <a:cs typeface="Verdana"/>
              </a:rPr>
              <a:t>1,2</a:t>
            </a:r>
            <a:r>
              <a:rPr lang="nl-NL" sz="3200" b="1" dirty="0">
                <a:solidFill>
                  <a:srgbClr val="0F1012"/>
                </a:solidFill>
                <a:cs typeface="Verdana"/>
              </a:rPr>
              <a:t>, Annemieke Floor-Schreudering</a:t>
            </a:r>
            <a:r>
              <a:rPr lang="nl-NL" sz="3200" b="1" baseline="30000" dirty="0">
                <a:solidFill>
                  <a:srgbClr val="0F1012"/>
                </a:solidFill>
                <a:cs typeface="Verdana"/>
              </a:rPr>
              <a:t>1,2</a:t>
            </a:r>
            <a:r>
              <a:rPr lang="nl-NL" sz="3200" b="1" dirty="0">
                <a:solidFill>
                  <a:srgbClr val="0F1012"/>
                </a:solidFill>
                <a:cs typeface="Verdana"/>
              </a:rPr>
              <a:t>, Paul Jansen</a:t>
            </a:r>
            <a:r>
              <a:rPr lang="nl-NL" sz="3200" b="1" baseline="30000" dirty="0">
                <a:solidFill>
                  <a:srgbClr val="0F1012"/>
                </a:solidFill>
                <a:cs typeface="Verdana"/>
              </a:rPr>
              <a:t>3</a:t>
            </a:r>
            <a:r>
              <a:rPr lang="nl-NL" sz="3200" b="1" dirty="0">
                <a:solidFill>
                  <a:srgbClr val="0F1012"/>
                </a:solidFill>
                <a:cs typeface="Verdana"/>
              </a:rPr>
              <a:t>, Petra Hoogland</a:t>
            </a:r>
            <a:r>
              <a:rPr lang="nl-NL" sz="3200" b="1" baseline="30000" dirty="0">
                <a:solidFill>
                  <a:srgbClr val="0F1012"/>
                </a:solidFill>
                <a:cs typeface="Verdana"/>
              </a:rPr>
              <a:t>4</a:t>
            </a:r>
            <a:r>
              <a:rPr lang="nl-NL" sz="3200" b="1" dirty="0">
                <a:solidFill>
                  <a:srgbClr val="0F1012"/>
                </a:solidFill>
                <a:cs typeface="Verdana"/>
              </a:rPr>
              <a:t>, Sanne Verdoorn</a:t>
            </a:r>
            <a:r>
              <a:rPr lang="nl-NL" sz="3200" b="1" baseline="30000" dirty="0">
                <a:solidFill>
                  <a:srgbClr val="0F1012"/>
                </a:solidFill>
                <a:cs typeface="Verdana"/>
              </a:rPr>
              <a:t>1,2</a:t>
            </a:r>
            <a:r>
              <a:rPr lang="nl-NL" sz="3200" b="1" dirty="0">
                <a:solidFill>
                  <a:srgbClr val="0F1012"/>
                </a:solidFill>
                <a:cs typeface="Verdana"/>
              </a:rPr>
              <a:t>, Henk-Frans Kwint</a:t>
            </a:r>
            <a:r>
              <a:rPr lang="nl-NL" sz="3200" b="1" baseline="30000" dirty="0">
                <a:solidFill>
                  <a:srgbClr val="0F1012"/>
                </a:solidFill>
                <a:cs typeface="Verdana"/>
              </a:rPr>
              <a:t>1,2</a:t>
            </a:r>
            <a:r>
              <a:rPr lang="nl-NL" sz="3200" b="1" dirty="0">
                <a:solidFill>
                  <a:srgbClr val="0F1012"/>
                </a:solidFill>
                <a:cs typeface="Verdana"/>
              </a:rPr>
              <a:t>,</a:t>
            </a:r>
            <a:br>
              <a:rPr lang="nl-NL" sz="3200" b="1" dirty="0">
                <a:solidFill>
                  <a:srgbClr val="0F1012"/>
                </a:solidFill>
                <a:cs typeface="Verdana"/>
              </a:rPr>
            </a:br>
            <a:r>
              <a:rPr lang="nl-NL" sz="3200" b="1" dirty="0">
                <a:solidFill>
                  <a:srgbClr val="0F1012"/>
                </a:solidFill>
                <a:cs typeface="Verdana"/>
              </a:rPr>
              <a:t>Marcel Bouvy</a:t>
            </a:r>
            <a:r>
              <a:rPr lang="nl-NL" sz="3200" b="1" baseline="30000" dirty="0">
                <a:solidFill>
                  <a:srgbClr val="0F1012"/>
                </a:solidFill>
                <a:cs typeface="Verdana"/>
              </a:rPr>
              <a:t>1,2</a:t>
            </a:r>
          </a:p>
          <a:p>
            <a:pPr>
              <a:lnSpc>
                <a:spcPts val="5000"/>
              </a:lnSpc>
              <a:spcAft>
                <a:spcPts val="4200"/>
              </a:spcAft>
            </a:pPr>
            <a:r>
              <a:rPr lang="nl-NL" sz="3200" baseline="30000" dirty="0">
                <a:solidFill>
                  <a:srgbClr val="0F1012"/>
                </a:solidFill>
                <a:cs typeface="Verdana"/>
              </a:rPr>
              <a:t>1</a:t>
            </a:r>
            <a:r>
              <a:rPr lang="nl-NL" sz="3200" dirty="0">
                <a:solidFill>
                  <a:srgbClr val="0F1012"/>
                </a:solidFill>
                <a:cs typeface="Verdana"/>
              </a:rPr>
              <a:t> SIR </a:t>
            </a:r>
            <a:r>
              <a:rPr lang="nl-NL" sz="3200" dirty="0" err="1">
                <a:solidFill>
                  <a:srgbClr val="0F1012"/>
                </a:solidFill>
                <a:cs typeface="Verdana"/>
              </a:rPr>
              <a:t>Institute</a:t>
            </a:r>
            <a:r>
              <a:rPr lang="nl-NL" sz="3200" dirty="0">
                <a:solidFill>
                  <a:srgbClr val="0F1012"/>
                </a:solidFill>
                <a:cs typeface="Verdana"/>
              </a:rPr>
              <a:t> </a:t>
            </a:r>
            <a:r>
              <a:rPr lang="nl-NL" sz="3200" dirty="0" err="1">
                <a:solidFill>
                  <a:srgbClr val="0F1012"/>
                </a:solidFill>
                <a:cs typeface="Verdana"/>
              </a:rPr>
              <a:t>for</a:t>
            </a:r>
            <a:r>
              <a:rPr lang="nl-NL" sz="3200" dirty="0">
                <a:solidFill>
                  <a:srgbClr val="0F1012"/>
                </a:solidFill>
                <a:cs typeface="Verdana"/>
              </a:rPr>
              <a:t> </a:t>
            </a:r>
            <a:r>
              <a:rPr lang="nl-NL" sz="3200" dirty="0" err="1">
                <a:solidFill>
                  <a:srgbClr val="0F1012"/>
                </a:solidFill>
                <a:cs typeface="Verdana"/>
              </a:rPr>
              <a:t>Pharmacy</a:t>
            </a:r>
            <a:r>
              <a:rPr lang="nl-NL" sz="3200" dirty="0">
                <a:solidFill>
                  <a:srgbClr val="0F1012"/>
                </a:solidFill>
                <a:cs typeface="Verdana"/>
              </a:rPr>
              <a:t> </a:t>
            </a:r>
            <a:r>
              <a:rPr lang="nl-NL" sz="3200" dirty="0" err="1">
                <a:solidFill>
                  <a:srgbClr val="0F1012"/>
                </a:solidFill>
                <a:cs typeface="Verdana"/>
              </a:rPr>
              <a:t>Practice</a:t>
            </a:r>
            <a:r>
              <a:rPr lang="nl-NL" sz="3200" dirty="0">
                <a:solidFill>
                  <a:srgbClr val="0F1012"/>
                </a:solidFill>
                <a:cs typeface="Verdana"/>
              </a:rPr>
              <a:t> </a:t>
            </a:r>
            <a:r>
              <a:rPr lang="nl-NL" sz="3200" dirty="0" err="1">
                <a:solidFill>
                  <a:srgbClr val="0F1012"/>
                </a:solidFill>
                <a:cs typeface="Verdana"/>
              </a:rPr>
              <a:t>and</a:t>
            </a:r>
            <a:r>
              <a:rPr lang="nl-NL" sz="3200" dirty="0">
                <a:solidFill>
                  <a:srgbClr val="0F1012"/>
                </a:solidFill>
                <a:cs typeface="Verdana"/>
              </a:rPr>
              <a:t> Policy, Leiden, The Netherlands; </a:t>
            </a:r>
            <a:r>
              <a:rPr lang="nl-NL" sz="3200" baseline="30000" dirty="0">
                <a:solidFill>
                  <a:srgbClr val="0F1012"/>
                </a:solidFill>
                <a:cs typeface="Verdana"/>
              </a:rPr>
              <a:t>2 </a:t>
            </a:r>
            <a:r>
              <a:rPr lang="nl-NL" sz="3200" dirty="0">
                <a:solidFill>
                  <a:srgbClr val="0F1012"/>
                </a:solidFill>
                <a:cs typeface="Verdana"/>
              </a:rPr>
              <a:t>Universiteit Utrecht, Utrecht, The Netherlands; </a:t>
            </a:r>
            <a:r>
              <a:rPr lang="nl-NL" sz="3200" baseline="30000" dirty="0">
                <a:solidFill>
                  <a:srgbClr val="0F1012"/>
                </a:solidFill>
                <a:cs typeface="Verdana"/>
              </a:rPr>
              <a:t>3</a:t>
            </a:r>
            <a:r>
              <a:rPr lang="nl-NL" sz="3200" dirty="0">
                <a:solidFill>
                  <a:srgbClr val="0F1012"/>
                </a:solidFill>
                <a:cs typeface="Verdana"/>
              </a:rPr>
              <a:t> Expertisecentrum </a:t>
            </a:r>
            <a:r>
              <a:rPr lang="nl-NL" sz="3200" dirty="0" err="1">
                <a:solidFill>
                  <a:srgbClr val="0F1012"/>
                </a:solidFill>
                <a:cs typeface="Verdana"/>
              </a:rPr>
              <a:t>PHarmacotherapie</a:t>
            </a:r>
            <a:r>
              <a:rPr lang="nl-NL" sz="3200" dirty="0">
                <a:solidFill>
                  <a:srgbClr val="0F1012"/>
                </a:solidFill>
                <a:cs typeface="Verdana"/>
              </a:rPr>
              <a:t> bij </a:t>
            </a:r>
            <a:r>
              <a:rPr lang="nl-NL" sz="3200" dirty="0" err="1">
                <a:solidFill>
                  <a:srgbClr val="0F1012"/>
                </a:solidFill>
                <a:cs typeface="Verdana"/>
              </a:rPr>
              <a:t>OudeRen</a:t>
            </a:r>
            <a:r>
              <a:rPr lang="nl-NL" sz="3200" dirty="0">
                <a:solidFill>
                  <a:srgbClr val="0F1012"/>
                </a:solidFill>
                <a:cs typeface="Verdana"/>
              </a:rPr>
              <a:t> (</a:t>
            </a:r>
            <a:r>
              <a:rPr lang="nl-NL" sz="3200" dirty="0" err="1">
                <a:solidFill>
                  <a:srgbClr val="0F1012"/>
                </a:solidFill>
                <a:cs typeface="Verdana"/>
              </a:rPr>
              <a:t>Ephor</a:t>
            </a:r>
            <a:r>
              <a:rPr lang="nl-NL" sz="3200" dirty="0">
                <a:solidFill>
                  <a:srgbClr val="0F1012"/>
                </a:solidFill>
                <a:cs typeface="Verdana"/>
              </a:rPr>
              <a:t>), The Netherlands; </a:t>
            </a:r>
            <a:r>
              <a:rPr lang="nl-NL" sz="3200" baseline="30000" dirty="0">
                <a:solidFill>
                  <a:srgbClr val="0F1012"/>
                </a:solidFill>
                <a:cs typeface="Verdana"/>
              </a:rPr>
              <a:t>4</a:t>
            </a:r>
            <a:r>
              <a:rPr lang="nl-NL" sz="3200" dirty="0">
                <a:solidFill>
                  <a:srgbClr val="0F1012"/>
                </a:solidFill>
                <a:cs typeface="Verdana"/>
              </a:rPr>
              <a:t> Nederlandse Service Apotheek Beheer B.V, ’s-Hertogenbosch, The Netherlands</a:t>
            </a:r>
          </a:p>
        </p:txBody>
      </p:sp>
      <p:cxnSp>
        <p:nvCxnSpPr>
          <p:cNvPr id="30" name="Rechte verbindingslijn 29"/>
          <p:cNvCxnSpPr/>
          <p:nvPr/>
        </p:nvCxnSpPr>
        <p:spPr>
          <a:xfrm>
            <a:off x="1546068" y="11828786"/>
            <a:ext cx="26912801" cy="0"/>
          </a:xfrm>
          <a:prstGeom prst="line">
            <a:avLst/>
          </a:prstGeom>
          <a:ln w="50800" cap="flat" cmpd="sng" algn="ctr">
            <a:solidFill>
              <a:srgbClr val="DB75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Rechte verbindingslijn 44"/>
          <p:cNvCxnSpPr/>
          <p:nvPr/>
        </p:nvCxnSpPr>
        <p:spPr>
          <a:xfrm>
            <a:off x="1456086" y="39047810"/>
            <a:ext cx="27435049" cy="0"/>
          </a:xfrm>
          <a:prstGeom prst="line">
            <a:avLst/>
          </a:prstGeom>
          <a:ln w="50800" cap="flat" cmpd="sng" algn="ctr">
            <a:solidFill>
              <a:srgbClr val="E478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4" name="Subtitel 2"/>
          <p:cNvSpPr txBox="1">
            <a:spLocks/>
          </p:cNvSpPr>
          <p:nvPr/>
        </p:nvSpPr>
        <p:spPr>
          <a:xfrm>
            <a:off x="7475233" y="40153479"/>
            <a:ext cx="20839837" cy="1846659"/>
          </a:xfrm>
          <a:prstGeom prst="rect">
            <a:avLst/>
          </a:prstGeom>
          <a:noFill/>
        </p:spPr>
        <p:txBody>
          <a:bodyPr vert="horz" wrap="square" lIns="0" tIns="0" rIns="0" bIns="0" rtlCol="0">
            <a:spAutoFit/>
          </a:bodyPr>
          <a:lstStyle/>
          <a:p>
            <a:pPr algn="r"/>
            <a:r>
              <a:rPr lang="en-US" sz="2400" dirty="0">
                <a:solidFill>
                  <a:srgbClr val="00B0F0"/>
                </a:solidFill>
                <a:ea typeface="Verdana" pitchFamily="34" charset="0"/>
                <a:cs typeface="Verdana" pitchFamily="34" charset="0"/>
              </a:rPr>
              <a:t>SIR Institute for Pharmacy Practice and Policy</a:t>
            </a:r>
            <a:br>
              <a:rPr lang="en-US" sz="2400" dirty="0">
                <a:solidFill>
                  <a:srgbClr val="00B0F0"/>
                </a:solidFill>
                <a:ea typeface="Verdana" pitchFamily="34" charset="0"/>
                <a:cs typeface="Verdana" pitchFamily="34" charset="0"/>
              </a:rPr>
            </a:br>
            <a:r>
              <a:rPr lang="en-US" sz="2400" dirty="0" err="1">
                <a:solidFill>
                  <a:srgbClr val="00B0F0"/>
                </a:solidFill>
                <a:ea typeface="Verdana" pitchFamily="34" charset="0"/>
                <a:cs typeface="Verdana" pitchFamily="34" charset="0"/>
              </a:rPr>
              <a:t>Theda</a:t>
            </a:r>
            <a:r>
              <a:rPr lang="en-US" sz="2400" dirty="0">
                <a:solidFill>
                  <a:srgbClr val="00B0F0"/>
                </a:solidFill>
                <a:ea typeface="Verdana" pitchFamily="34" charset="0"/>
                <a:cs typeface="Verdana" pitchFamily="34" charset="0"/>
              </a:rPr>
              <a:t> </a:t>
            </a:r>
            <a:r>
              <a:rPr lang="en-US" sz="2400" dirty="0" err="1">
                <a:solidFill>
                  <a:srgbClr val="00B0F0"/>
                </a:solidFill>
                <a:ea typeface="Verdana" pitchFamily="34" charset="0"/>
                <a:cs typeface="Verdana" pitchFamily="34" charset="0"/>
              </a:rPr>
              <a:t>Mansholtstraat</a:t>
            </a:r>
            <a:r>
              <a:rPr lang="en-US" sz="2400" dirty="0">
                <a:solidFill>
                  <a:srgbClr val="00B0F0"/>
                </a:solidFill>
                <a:ea typeface="Verdana" pitchFamily="34" charset="0"/>
                <a:cs typeface="Verdana" pitchFamily="34" charset="0"/>
              </a:rPr>
              <a:t> 5b</a:t>
            </a:r>
            <a:br>
              <a:rPr lang="en-US" sz="2400" dirty="0">
                <a:solidFill>
                  <a:srgbClr val="00B0F0"/>
                </a:solidFill>
                <a:ea typeface="Verdana" pitchFamily="34" charset="0"/>
                <a:cs typeface="Verdana" pitchFamily="34" charset="0"/>
              </a:rPr>
            </a:br>
            <a:r>
              <a:rPr lang="en-US" sz="2400" dirty="0">
                <a:solidFill>
                  <a:srgbClr val="00B0F0"/>
                </a:solidFill>
                <a:ea typeface="Verdana" pitchFamily="34" charset="0"/>
                <a:cs typeface="Verdana" pitchFamily="34" charset="0"/>
              </a:rPr>
              <a:t>2331 JE Leiden</a:t>
            </a:r>
            <a:br>
              <a:rPr lang="en-US" sz="2400" dirty="0">
                <a:solidFill>
                  <a:srgbClr val="00B0F0"/>
                </a:solidFill>
                <a:ea typeface="Verdana" pitchFamily="34" charset="0"/>
                <a:cs typeface="Verdana" pitchFamily="34" charset="0"/>
              </a:rPr>
            </a:br>
            <a:r>
              <a:rPr lang="en-US" sz="2400" dirty="0">
                <a:solidFill>
                  <a:srgbClr val="00B0F0"/>
                </a:solidFill>
                <a:ea typeface="Verdana" pitchFamily="34" charset="0"/>
                <a:cs typeface="Verdana" pitchFamily="34" charset="0"/>
              </a:rPr>
              <a:t>The Netherlands</a:t>
            </a:r>
          </a:p>
          <a:p>
            <a:pPr algn="r"/>
            <a:r>
              <a:rPr lang="en-US" sz="2400" dirty="0">
                <a:solidFill>
                  <a:srgbClr val="00B0F0"/>
                </a:solidFill>
                <a:ea typeface="Verdana" pitchFamily="34" charset="0"/>
                <a:cs typeface="Verdana" pitchFamily="34" charset="0"/>
              </a:rPr>
              <a:t>l.mulder@sirstevenshof.nl</a:t>
            </a:r>
          </a:p>
        </p:txBody>
      </p:sp>
      <p:sp>
        <p:nvSpPr>
          <p:cNvPr id="9" name="Subtitel 2"/>
          <p:cNvSpPr txBox="1">
            <a:spLocks/>
          </p:cNvSpPr>
          <p:nvPr/>
        </p:nvSpPr>
        <p:spPr>
          <a:xfrm>
            <a:off x="1616853" y="37086751"/>
            <a:ext cx="27274281" cy="1809085"/>
          </a:xfrm>
          <a:prstGeom prst="rect">
            <a:avLst/>
          </a:prstGeom>
          <a:noFill/>
        </p:spPr>
        <p:txBody>
          <a:bodyPr vert="horz" wrap="square" lIns="0" tIns="0" rIns="0" bIns="0" rtlCol="0">
            <a:spAutoFit/>
          </a:bodyPr>
          <a:lstStyle/>
          <a:p>
            <a:pPr>
              <a:lnSpc>
                <a:spcPts val="3600"/>
              </a:lnSpc>
            </a:pPr>
            <a:r>
              <a:rPr lang="en-US" sz="2800" b="1" dirty="0">
                <a:solidFill>
                  <a:srgbClr val="00B0F0"/>
                </a:solidFill>
                <a:cs typeface="Verdana"/>
              </a:rPr>
              <a:t>Conclusion</a:t>
            </a:r>
          </a:p>
          <a:p>
            <a:pPr>
              <a:lnSpc>
                <a:spcPts val="3600"/>
              </a:lnSpc>
            </a:pPr>
            <a:r>
              <a:rPr lang="en-US" sz="2300" b="1" dirty="0">
                <a:solidFill>
                  <a:srgbClr val="0F1012"/>
                </a:solidFill>
                <a:cs typeface="Verdana"/>
              </a:rPr>
              <a:t>In community pharmacy CDSS alerts to reduce inappropriate drug use in patients &gt;70 years resulted in  </a:t>
            </a:r>
            <a:r>
              <a:rPr lang="en-US" sz="4000" b="1" dirty="0">
                <a:solidFill>
                  <a:srgbClr val="00B0F0"/>
                </a:solidFill>
                <a:cs typeface="Verdana"/>
              </a:rPr>
              <a:t>8.7% of the cases in a persistent drug therapy change</a:t>
            </a:r>
            <a:r>
              <a:rPr lang="en-US" sz="2300" b="1" dirty="0">
                <a:solidFill>
                  <a:srgbClr val="0F1012"/>
                </a:solidFill>
                <a:cs typeface="Verdana"/>
              </a:rPr>
              <a:t>. </a:t>
            </a:r>
          </a:p>
          <a:p>
            <a:pPr>
              <a:lnSpc>
                <a:spcPts val="3600"/>
              </a:lnSpc>
            </a:pPr>
            <a:r>
              <a:rPr lang="en-US" sz="2300" b="1" dirty="0">
                <a:solidFill>
                  <a:srgbClr val="0F1012"/>
                </a:solidFill>
                <a:cs typeface="Verdana"/>
              </a:rPr>
              <a:t>The drug leading to the alert and the type of prescription (first time) were associated with persistent drug therapy changes. According to community pharmacists patient-related,  professional and </a:t>
            </a:r>
            <a:r>
              <a:rPr lang="en-US" sz="2300" b="1" dirty="0" err="1">
                <a:solidFill>
                  <a:srgbClr val="0F1012"/>
                </a:solidFill>
                <a:cs typeface="Verdana"/>
              </a:rPr>
              <a:t>organisation</a:t>
            </a:r>
            <a:r>
              <a:rPr lang="en-US" sz="2300" b="1" dirty="0">
                <a:solidFill>
                  <a:srgbClr val="0F1012"/>
                </a:solidFill>
                <a:cs typeface="Verdana"/>
              </a:rPr>
              <a:t> aspects influenced their alert management. </a:t>
            </a:r>
            <a:endParaRPr lang="en-US" sz="2300" baseline="30000" dirty="0">
              <a:cs typeface="Verdana"/>
            </a:endParaRPr>
          </a:p>
        </p:txBody>
      </p:sp>
      <p:sp>
        <p:nvSpPr>
          <p:cNvPr id="38" name="Rectangle 12"/>
          <p:cNvSpPr/>
          <p:nvPr/>
        </p:nvSpPr>
        <p:spPr>
          <a:xfrm>
            <a:off x="1711514" y="35778840"/>
            <a:ext cx="12960000" cy="430887"/>
          </a:xfrm>
          <a:prstGeom prst="rect">
            <a:avLst/>
          </a:prstGeom>
        </p:spPr>
        <p:txBody>
          <a:bodyPr wrap="square">
            <a:spAutoFit/>
          </a:bodyPr>
          <a:lstStyle/>
          <a:p>
            <a:r>
              <a:rPr lang="en-GB" sz="2200" b="1" dirty="0">
                <a:solidFill>
                  <a:srgbClr val="00B0F0"/>
                </a:solidFill>
                <a:ea typeface="Verdana" pitchFamily="34" charset="0"/>
                <a:cs typeface="Verdana" pitchFamily="34" charset="0"/>
              </a:rPr>
              <a:t>Table 1. </a:t>
            </a:r>
            <a:r>
              <a:rPr lang="en-GB" sz="2200" dirty="0">
                <a:ea typeface="Verdana" pitchFamily="34" charset="0"/>
                <a:cs typeface="Verdana" pitchFamily="34" charset="0"/>
              </a:rPr>
              <a:t>Clinical rules</a:t>
            </a:r>
            <a:endParaRPr lang="en-US" sz="2200" b="1" dirty="0">
              <a:ea typeface="Verdana" pitchFamily="34" charset="0"/>
              <a:cs typeface="Verdana"/>
            </a:endParaRPr>
          </a:p>
        </p:txBody>
      </p:sp>
      <p:pic>
        <p:nvPicPr>
          <p:cNvPr id="24" name="Picture 2" descr="logoSIR2007kl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0454" y="1171603"/>
            <a:ext cx="5544616" cy="170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Subtitel 2"/>
          <p:cNvSpPr txBox="1">
            <a:spLocks/>
          </p:cNvSpPr>
          <p:nvPr/>
        </p:nvSpPr>
        <p:spPr>
          <a:xfrm>
            <a:off x="11812693" y="40124734"/>
            <a:ext cx="6408712" cy="1954381"/>
          </a:xfrm>
          <a:prstGeom prst="rect">
            <a:avLst/>
          </a:prstGeom>
          <a:noFill/>
        </p:spPr>
        <p:txBody>
          <a:bodyPr vert="horz" wrap="square" lIns="0" tIns="0" rIns="0" bIns="0" rtlCol="0">
            <a:spAutoFit/>
          </a:bodyPr>
          <a:lstStyle/>
          <a:p>
            <a:pPr algn="r">
              <a:spcBef>
                <a:spcPts val="600"/>
              </a:spcBef>
            </a:pPr>
            <a:r>
              <a:rPr lang="nl-NL" sz="2800" b="1" dirty="0">
                <a:solidFill>
                  <a:srgbClr val="E47823"/>
                </a:solidFill>
                <a:cs typeface="Verdana"/>
              </a:rPr>
              <a:t>SIR </a:t>
            </a:r>
            <a:r>
              <a:rPr lang="nl-NL" sz="2800" b="1" dirty="0" err="1">
                <a:solidFill>
                  <a:srgbClr val="E47823"/>
                </a:solidFill>
                <a:cs typeface="Verdana"/>
              </a:rPr>
              <a:t>Institute</a:t>
            </a:r>
            <a:r>
              <a:rPr lang="nl-NL" sz="2800" b="1" dirty="0">
                <a:solidFill>
                  <a:srgbClr val="E47823"/>
                </a:solidFill>
                <a:cs typeface="Verdana"/>
              </a:rPr>
              <a:t> </a:t>
            </a:r>
            <a:r>
              <a:rPr lang="nl-NL" sz="2800" b="1" dirty="0" err="1">
                <a:solidFill>
                  <a:srgbClr val="E47823"/>
                </a:solidFill>
                <a:cs typeface="Verdana"/>
              </a:rPr>
              <a:t>for</a:t>
            </a:r>
            <a:r>
              <a:rPr lang="nl-NL" sz="2800" b="1" dirty="0">
                <a:solidFill>
                  <a:srgbClr val="E47823"/>
                </a:solidFill>
                <a:cs typeface="Verdana"/>
              </a:rPr>
              <a:t> </a:t>
            </a:r>
            <a:r>
              <a:rPr lang="nl-NL" sz="2800" b="1" dirty="0" err="1">
                <a:solidFill>
                  <a:srgbClr val="E47823"/>
                </a:solidFill>
                <a:cs typeface="Verdana"/>
              </a:rPr>
              <a:t>Pharmacy</a:t>
            </a:r>
            <a:r>
              <a:rPr lang="nl-NL" sz="2800" b="1" dirty="0">
                <a:solidFill>
                  <a:srgbClr val="E47823"/>
                </a:solidFill>
                <a:cs typeface="Verdana"/>
              </a:rPr>
              <a:t> </a:t>
            </a:r>
          </a:p>
          <a:p>
            <a:pPr algn="r">
              <a:spcBef>
                <a:spcPts val="600"/>
              </a:spcBef>
            </a:pPr>
            <a:r>
              <a:rPr lang="nl-NL" sz="2800" b="1" dirty="0" err="1">
                <a:solidFill>
                  <a:srgbClr val="E47823"/>
                </a:solidFill>
                <a:cs typeface="Verdana"/>
              </a:rPr>
              <a:t>Practice</a:t>
            </a:r>
            <a:r>
              <a:rPr lang="nl-NL" sz="2800" b="1" dirty="0">
                <a:solidFill>
                  <a:srgbClr val="E47823"/>
                </a:solidFill>
                <a:cs typeface="Verdana"/>
              </a:rPr>
              <a:t> </a:t>
            </a:r>
            <a:r>
              <a:rPr lang="nl-NL" sz="2800" b="1" dirty="0" err="1">
                <a:solidFill>
                  <a:srgbClr val="E47823"/>
                </a:solidFill>
                <a:cs typeface="Verdana"/>
              </a:rPr>
              <a:t>and</a:t>
            </a:r>
            <a:r>
              <a:rPr lang="nl-NL" sz="2800" b="1" dirty="0">
                <a:solidFill>
                  <a:srgbClr val="E47823"/>
                </a:solidFill>
                <a:cs typeface="Verdana"/>
              </a:rPr>
              <a:t> Policy</a:t>
            </a:r>
          </a:p>
          <a:p>
            <a:pPr algn="r">
              <a:spcBef>
                <a:spcPts val="600"/>
              </a:spcBef>
            </a:pPr>
            <a:r>
              <a:rPr lang="nl-NL" sz="2800" b="1" dirty="0">
                <a:solidFill>
                  <a:srgbClr val="E47823"/>
                </a:solidFill>
                <a:cs typeface="Verdana"/>
                <a:hlinkClick r:id="rId4"/>
              </a:rPr>
              <a:t>www.sirstevenshof.nl</a:t>
            </a:r>
            <a:endParaRPr lang="nl-NL" sz="2800" b="1" dirty="0">
              <a:solidFill>
                <a:srgbClr val="E47823"/>
              </a:solidFill>
              <a:cs typeface="Verdana"/>
            </a:endParaRPr>
          </a:p>
          <a:p>
            <a:pPr algn="r">
              <a:spcBef>
                <a:spcPts val="600"/>
              </a:spcBef>
            </a:pPr>
            <a:r>
              <a:rPr lang="nl-NL" sz="2800" b="1" dirty="0">
                <a:solidFill>
                  <a:srgbClr val="E47823"/>
                </a:solidFill>
                <a:cs typeface="Verdana"/>
              </a:rPr>
              <a:t>PCNE 2019: 350</a:t>
            </a:r>
            <a:endParaRPr lang="en-US" sz="2800" dirty="0">
              <a:solidFill>
                <a:srgbClr val="E47823"/>
              </a:solidFill>
            </a:endParaRPr>
          </a:p>
        </p:txBody>
      </p:sp>
      <p:pic>
        <p:nvPicPr>
          <p:cNvPr id="36"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01407" y="39854234"/>
            <a:ext cx="198755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7" name="Rechte verbindingslijn 46"/>
          <p:cNvCxnSpPr/>
          <p:nvPr/>
        </p:nvCxnSpPr>
        <p:spPr>
          <a:xfrm>
            <a:off x="1616853" y="3979914"/>
            <a:ext cx="27129589" cy="0"/>
          </a:xfrm>
          <a:prstGeom prst="line">
            <a:avLst/>
          </a:prstGeom>
          <a:ln w="50800" cap="flat" cmpd="sng" algn="ctr">
            <a:solidFill>
              <a:srgbClr val="DB75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Afbeelding 11"/>
          <p:cNvPicPr>
            <a:picLocks noChangeAspect="1"/>
          </p:cNvPicPr>
          <p:nvPr/>
        </p:nvPicPr>
        <p:blipFill>
          <a:blip r:embed="rId6"/>
          <a:stretch>
            <a:fillRect/>
          </a:stretch>
        </p:blipFill>
        <p:spPr>
          <a:xfrm>
            <a:off x="19137614" y="918260"/>
            <a:ext cx="2048664" cy="2048664"/>
          </a:xfrm>
          <a:prstGeom prst="rect">
            <a:avLst/>
          </a:prstGeom>
        </p:spPr>
      </p:pic>
      <p:pic>
        <p:nvPicPr>
          <p:cNvPr id="13" name="Picture 2" descr="Ephor - Expertisecentrum Pharmacotherapie bij ouder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7294" y="570142"/>
            <a:ext cx="3859097" cy="2398902"/>
          </a:xfrm>
          <a:prstGeom prst="rect">
            <a:avLst/>
          </a:prstGeom>
          <a:noFill/>
          <a:extLst>
            <a:ext uri="{909E8E84-426E-40DD-AFC4-6F175D3DCCD1}">
              <a14:hiddenFill xmlns:a14="http://schemas.microsoft.com/office/drawing/2010/main">
                <a:solidFill>
                  <a:srgbClr val="FFFFFF"/>
                </a:solidFill>
              </a14:hiddenFill>
            </a:ext>
          </a:extLst>
        </p:spPr>
      </p:pic>
      <p:pic>
        <p:nvPicPr>
          <p:cNvPr id="52" name="Afbeelding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48574" y="394625"/>
            <a:ext cx="7507979" cy="2963089"/>
          </a:xfrm>
          <a:prstGeom prst="rect">
            <a:avLst/>
          </a:prstGeom>
        </p:spPr>
      </p:pic>
      <p:pic>
        <p:nvPicPr>
          <p:cNvPr id="14" name="Afbeelding 13"/>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3174" y="39555332"/>
            <a:ext cx="5858381" cy="2284543"/>
          </a:xfrm>
          <a:prstGeom prst="rect">
            <a:avLst/>
          </a:prstGeom>
        </p:spPr>
      </p:pic>
      <p:pic>
        <p:nvPicPr>
          <p:cNvPr id="18" name="Afbeelding 17"/>
          <p:cNvPicPr>
            <a:picLocks noChangeAspect="1"/>
          </p:cNvPicPr>
          <p:nvPr/>
        </p:nvPicPr>
        <p:blipFill>
          <a:blip r:embed="rId10"/>
          <a:stretch>
            <a:fillRect/>
          </a:stretch>
        </p:blipFill>
        <p:spPr>
          <a:xfrm>
            <a:off x="13173564" y="1190652"/>
            <a:ext cx="5080211" cy="1621671"/>
          </a:xfrm>
          <a:prstGeom prst="rect">
            <a:avLst/>
          </a:prstGeom>
        </p:spPr>
      </p:pic>
      <p:cxnSp>
        <p:nvCxnSpPr>
          <p:cNvPr id="53" name="Rechte verbindingslijn 52"/>
          <p:cNvCxnSpPr/>
          <p:nvPr/>
        </p:nvCxnSpPr>
        <p:spPr>
          <a:xfrm>
            <a:off x="1428874" y="36671546"/>
            <a:ext cx="27435049" cy="0"/>
          </a:xfrm>
          <a:prstGeom prst="line">
            <a:avLst/>
          </a:prstGeom>
          <a:ln w="50800" cap="flat" cmpd="sng" algn="ctr">
            <a:solidFill>
              <a:srgbClr val="E478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5" name="Rectangle 12"/>
          <p:cNvSpPr/>
          <p:nvPr/>
        </p:nvSpPr>
        <p:spPr>
          <a:xfrm>
            <a:off x="15975576" y="35778839"/>
            <a:ext cx="14513103" cy="430887"/>
          </a:xfrm>
          <a:prstGeom prst="rect">
            <a:avLst/>
          </a:prstGeom>
        </p:spPr>
        <p:txBody>
          <a:bodyPr wrap="square">
            <a:spAutoFit/>
          </a:bodyPr>
          <a:lstStyle/>
          <a:p>
            <a:r>
              <a:rPr lang="en-GB" sz="2200" b="1" dirty="0">
                <a:solidFill>
                  <a:srgbClr val="00B0F0"/>
                </a:solidFill>
                <a:ea typeface="Verdana" pitchFamily="34" charset="0"/>
                <a:cs typeface="Verdana" pitchFamily="34" charset="0"/>
              </a:rPr>
              <a:t>Table 2: </a:t>
            </a:r>
            <a:r>
              <a:rPr lang="en-GB" sz="2200" dirty="0">
                <a:solidFill>
                  <a:srgbClr val="000000"/>
                </a:solidFill>
                <a:ea typeface="Verdana" pitchFamily="34" charset="0"/>
                <a:cs typeface="Verdana" pitchFamily="34" charset="0"/>
              </a:rPr>
              <a:t>Determinants of persistent drug therapy changes </a:t>
            </a:r>
            <a:endParaRPr lang="en-GB" sz="2200" b="1" dirty="0">
              <a:solidFill>
                <a:srgbClr val="00B0F0"/>
              </a:solidFill>
              <a:ea typeface="Verdana" pitchFamily="34" charset="0"/>
              <a:cs typeface="Verdana" pitchFamily="34" charset="0"/>
            </a:endParaRPr>
          </a:p>
        </p:txBody>
      </p:sp>
      <p:pic>
        <p:nvPicPr>
          <p:cNvPr id="11" name="Afbeelding 10">
            <a:extLst>
              <a:ext uri="{FF2B5EF4-FFF2-40B4-BE49-F238E27FC236}">
                <a16:creationId xmlns:a16="http://schemas.microsoft.com/office/drawing/2014/main" id="{3F641AE6-8931-49CC-99B6-EF6D2473C734}"/>
              </a:ext>
            </a:extLst>
          </p:cNvPr>
          <p:cNvPicPr>
            <a:picLocks noChangeAspect="1"/>
          </p:cNvPicPr>
          <p:nvPr/>
        </p:nvPicPr>
        <p:blipFill>
          <a:blip r:embed="rId11"/>
          <a:stretch>
            <a:fillRect/>
          </a:stretch>
        </p:blipFill>
        <p:spPr>
          <a:xfrm>
            <a:off x="15975575" y="12423769"/>
            <a:ext cx="12603757" cy="7432301"/>
          </a:xfrm>
          <a:prstGeom prst="rect">
            <a:avLst/>
          </a:prstGeom>
        </p:spPr>
      </p:pic>
      <p:pic>
        <p:nvPicPr>
          <p:cNvPr id="16" name="Afbeelding 15">
            <a:extLst>
              <a:ext uri="{FF2B5EF4-FFF2-40B4-BE49-F238E27FC236}">
                <a16:creationId xmlns:a16="http://schemas.microsoft.com/office/drawing/2014/main" id="{251C5996-386C-488B-9B6E-DAF956A3A68C}"/>
              </a:ext>
            </a:extLst>
          </p:cNvPr>
          <p:cNvPicPr>
            <a:picLocks noChangeAspect="1"/>
          </p:cNvPicPr>
          <p:nvPr/>
        </p:nvPicPr>
        <p:blipFill>
          <a:blip r:embed="rId12"/>
          <a:stretch>
            <a:fillRect/>
          </a:stretch>
        </p:blipFill>
        <p:spPr>
          <a:xfrm>
            <a:off x="1546068" y="28252049"/>
            <a:ext cx="13054661" cy="7225827"/>
          </a:xfrm>
          <a:prstGeom prst="rect">
            <a:avLst/>
          </a:prstGeom>
        </p:spPr>
      </p:pic>
      <p:sp>
        <p:nvSpPr>
          <p:cNvPr id="17" name="Tekstvak 16">
            <a:extLst>
              <a:ext uri="{FF2B5EF4-FFF2-40B4-BE49-F238E27FC236}">
                <a16:creationId xmlns:a16="http://schemas.microsoft.com/office/drawing/2014/main" id="{059EDF16-CECB-4AD3-A0E7-8033536C9267}"/>
              </a:ext>
            </a:extLst>
          </p:cNvPr>
          <p:cNvSpPr txBox="1"/>
          <p:nvPr/>
        </p:nvSpPr>
        <p:spPr>
          <a:xfrm>
            <a:off x="15975576" y="20027762"/>
            <a:ext cx="11017224" cy="430887"/>
          </a:xfrm>
          <a:prstGeom prst="rect">
            <a:avLst/>
          </a:prstGeom>
          <a:noFill/>
        </p:spPr>
        <p:txBody>
          <a:bodyPr wrap="square" rtlCol="0">
            <a:spAutoFit/>
          </a:bodyPr>
          <a:lstStyle/>
          <a:p>
            <a:pPr lvl="0"/>
            <a:r>
              <a:rPr lang="en-US" sz="2200" b="1" dirty="0">
                <a:solidFill>
                  <a:srgbClr val="00B0F0"/>
                </a:solidFill>
                <a:ea typeface="Verdana" pitchFamily="34" charset="0"/>
                <a:cs typeface="Verdana" pitchFamily="34" charset="0"/>
              </a:rPr>
              <a:t>Figure 1: </a:t>
            </a:r>
            <a:r>
              <a:rPr lang="en-US" sz="2200" dirty="0">
                <a:solidFill>
                  <a:srgbClr val="000000"/>
                </a:solidFill>
                <a:ea typeface="Verdana" pitchFamily="34" charset="0"/>
                <a:cs typeface="Verdana" pitchFamily="34" charset="0"/>
              </a:rPr>
              <a:t>Aspects influencing drug therapy changes</a:t>
            </a:r>
            <a:endParaRPr lang="en-US" sz="2200" dirty="0">
              <a:solidFill>
                <a:srgbClr val="000000"/>
              </a:solidFill>
              <a:ea typeface="Verdana" pitchFamily="34" charset="0"/>
              <a:cs typeface="Verdana"/>
            </a:endParaRPr>
          </a:p>
        </p:txBody>
      </p:sp>
      <p:sp>
        <p:nvSpPr>
          <p:cNvPr id="19" name="Tekstvak 18">
            <a:extLst>
              <a:ext uri="{FF2B5EF4-FFF2-40B4-BE49-F238E27FC236}">
                <a16:creationId xmlns:a16="http://schemas.microsoft.com/office/drawing/2014/main" id="{25AB27FD-2E8F-4665-9872-DC7B60B15A60}"/>
              </a:ext>
            </a:extLst>
          </p:cNvPr>
          <p:cNvSpPr txBox="1"/>
          <p:nvPr/>
        </p:nvSpPr>
        <p:spPr>
          <a:xfrm>
            <a:off x="15975577" y="35225291"/>
            <a:ext cx="11017223" cy="369332"/>
          </a:xfrm>
          <a:prstGeom prst="rect">
            <a:avLst/>
          </a:prstGeom>
          <a:noFill/>
        </p:spPr>
        <p:txBody>
          <a:bodyPr wrap="square" rtlCol="0">
            <a:spAutoFit/>
          </a:bodyPr>
          <a:lstStyle/>
          <a:p>
            <a:pPr lvl="0"/>
            <a:r>
              <a:rPr lang="en-GB" sz="1800" dirty="0">
                <a:solidFill>
                  <a:srgbClr val="000000"/>
                </a:solidFill>
                <a:ea typeface="Verdana" pitchFamily="34" charset="0"/>
                <a:cs typeface="Verdana" pitchFamily="34" charset="0"/>
              </a:rPr>
              <a:t>CI = confidence interval; OR =  odds ratio; CMR = clinical medication review; * p ≤ 0,05</a:t>
            </a:r>
          </a:p>
        </p:txBody>
      </p:sp>
      <p:pic>
        <p:nvPicPr>
          <p:cNvPr id="21" name="Afbeelding 20">
            <a:extLst>
              <a:ext uri="{FF2B5EF4-FFF2-40B4-BE49-F238E27FC236}">
                <a16:creationId xmlns:a16="http://schemas.microsoft.com/office/drawing/2014/main" id="{DA993DE1-ED78-4EF6-BA4C-33C58C9BC7B1}"/>
              </a:ext>
            </a:extLst>
          </p:cNvPr>
          <p:cNvPicPr>
            <a:picLocks noChangeAspect="1"/>
          </p:cNvPicPr>
          <p:nvPr/>
        </p:nvPicPr>
        <p:blipFill>
          <a:blip r:embed="rId13"/>
          <a:stretch>
            <a:fillRect/>
          </a:stretch>
        </p:blipFill>
        <p:spPr>
          <a:xfrm>
            <a:off x="15975577" y="20923563"/>
            <a:ext cx="12339493" cy="14236242"/>
          </a:xfrm>
          <a:prstGeom prst="rect">
            <a:avLst/>
          </a:prstGeom>
        </p:spPr>
      </p:pic>
    </p:spTree>
    <p:extLst>
      <p:ext uri="{BB962C8B-B14F-4D97-AF65-F5344CB8AC3E}">
        <p14:creationId xmlns:p14="http://schemas.microsoft.com/office/powerpoint/2010/main" val="1435791218"/>
      </p:ext>
    </p:extLst>
  </p:cSld>
  <p:clrMapOvr>
    <a:masterClrMapping/>
  </p:clrMapOvr>
</p:sld>
</file>

<file path=ppt/theme/theme1.xml><?xml version="1.0" encoding="utf-8"?>
<a:theme xmlns:a="http://schemas.openxmlformats.org/drawingml/2006/main" name="Office-thema">
  <a:themeElements>
    <a:clrScheme name="Aangepast 15">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E4782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6471</TotalTime>
  <Words>247</Words>
  <Application>Microsoft Macintosh PowerPoint</Application>
  <PresentationFormat>Aangepast</PresentationFormat>
  <Paragraphs>26</Paragraphs>
  <Slides>1</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vt:i4>
      </vt:variant>
    </vt:vector>
  </HeadingPairs>
  <TitlesOfParts>
    <vt:vector size="5" baseType="lpstr">
      <vt:lpstr>Arial</vt:lpstr>
      <vt:lpstr>Calibri</vt:lpstr>
      <vt:lpstr>Verdana</vt:lpstr>
      <vt:lpstr>Office-thema</vt:lpstr>
      <vt:lpstr>PowerPoint-presentatie</vt:lpstr>
    </vt:vector>
  </TitlesOfParts>
  <Company>UU</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Frouke</dc:creator>
  <cp:lastModifiedBy>Paul Jansen</cp:lastModifiedBy>
  <cp:revision>423</cp:revision>
  <cp:lastPrinted>2014-10-16T10:48:46Z</cp:lastPrinted>
  <dcterms:created xsi:type="dcterms:W3CDTF">2013-01-24T08:51:25Z</dcterms:created>
  <dcterms:modified xsi:type="dcterms:W3CDTF">2019-03-24T10:55:45Z</dcterms:modified>
</cp:coreProperties>
</file>